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12"/>
  </p:notesMasterIdLst>
  <p:sldIdLst>
    <p:sldId id="286" r:id="rId2"/>
    <p:sldId id="264" r:id="rId3"/>
    <p:sldId id="263" r:id="rId4"/>
    <p:sldId id="267" r:id="rId5"/>
    <p:sldId id="271" r:id="rId6"/>
    <p:sldId id="270" r:id="rId7"/>
    <p:sldId id="274" r:id="rId8"/>
    <p:sldId id="275" r:id="rId9"/>
    <p:sldId id="260" r:id="rId10"/>
    <p:sldId id="282" r:id="rId11"/>
  </p:sldIdLst>
  <p:sldSz cx="12192000" cy="6858000"/>
  <p:notesSz cx="6858000" cy="9144000"/>
  <p:custDataLst>
    <p:tags r:id="rId1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72" autoAdjust="0"/>
    <p:restoredTop sz="94660"/>
  </p:normalViewPr>
  <p:slideViewPr>
    <p:cSldViewPr snapToGrid="0">
      <p:cViewPr varScale="1">
        <p:scale>
          <a:sx n="68" d="100"/>
          <a:sy n="68" d="100"/>
        </p:scale>
        <p:origin x="416" y="5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g>
</file>

<file path=ppt/media/image2.png>
</file>

<file path=ppt/media/image3.jpg>
</file>

<file path=ppt/media/image4.jpg>
</file>

<file path=ppt/media/image5.jpg>
</file>

<file path=ppt/media/image6.jpg>
</file>

<file path=ppt/media/image7.jpeg>
</file>

<file path=ppt/media/image8.jpeg>
</file>

<file path=ppt/media/image9.jp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2018/5/7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extLst>
      <p:ext uri="{BB962C8B-B14F-4D97-AF65-F5344CB8AC3E}">
        <p14:creationId xmlns:p14="http://schemas.microsoft.com/office/powerpoint/2010/main" val="2423252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extLst>
      <p:ext uri="{BB962C8B-B14F-4D97-AF65-F5344CB8AC3E}">
        <p14:creationId xmlns:p14="http://schemas.microsoft.com/office/powerpoint/2010/main" val="1916805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1314302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extLst>
      <p:ext uri="{BB962C8B-B14F-4D97-AF65-F5344CB8AC3E}">
        <p14:creationId xmlns:p14="http://schemas.microsoft.com/office/powerpoint/2010/main" val="2523809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extLst>
      <p:ext uri="{BB962C8B-B14F-4D97-AF65-F5344CB8AC3E}">
        <p14:creationId xmlns:p14="http://schemas.microsoft.com/office/powerpoint/2010/main" val="198309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4075854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extLst>
      <p:ext uri="{BB962C8B-B14F-4D97-AF65-F5344CB8AC3E}">
        <p14:creationId xmlns:p14="http://schemas.microsoft.com/office/powerpoint/2010/main" val="152728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extLst>
      <p:ext uri="{BB962C8B-B14F-4D97-AF65-F5344CB8AC3E}">
        <p14:creationId xmlns:p14="http://schemas.microsoft.com/office/powerpoint/2010/main" val="1006552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extLst>
      <p:ext uri="{BB962C8B-B14F-4D97-AF65-F5344CB8AC3E}">
        <p14:creationId xmlns:p14="http://schemas.microsoft.com/office/powerpoint/2010/main" val="2792618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extLst>
      <p:ext uri="{BB962C8B-B14F-4D97-AF65-F5344CB8AC3E}">
        <p14:creationId xmlns:p14="http://schemas.microsoft.com/office/powerpoint/2010/main" val="4216645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573158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9559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960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786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9765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extLst>
      <p:ext uri="{BB962C8B-B14F-4D97-AF65-F5344CB8AC3E}">
        <p14:creationId xmlns:p14="http://schemas.microsoft.com/office/powerpoint/2010/main" val="3337063809"/>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baike.baidu.com/pic/%E4%BA%BA%E8%84%B8%E8%AF%86%E5%88%AB%E6%8A%80%E6%9C%AF/1130783/0/dbf554edecb1b29ab21cb136?fr=lemma&amp;ct=singl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菱形 20">
            <a:extLst>
              <a:ext uri="{FF2B5EF4-FFF2-40B4-BE49-F238E27FC236}">
                <a16:creationId xmlns:a16="http://schemas.microsoft.com/office/drawing/2014/main" id="{05A2D0FE-2D99-4784-A9F3-EE98E4314D60}"/>
              </a:ext>
            </a:extLst>
          </p:cNvPr>
          <p:cNvSpPr/>
          <p:nvPr/>
        </p:nvSpPr>
        <p:spPr>
          <a:xfrm>
            <a:off x="2870200" y="203200"/>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5D99C446-CD67-4B11-99FB-7784DDEC3C03}"/>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dpi="0" rotWithShape="1">
            <a:blip r:embed="rId5"/>
            <a:srcRect/>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523BFD42-63C2-4A06-896F-E7FA17644C97}"/>
              </a:ext>
            </a:extLst>
          </p:cNvPr>
          <p:cNvSpPr txBox="1"/>
          <p:nvPr/>
        </p:nvSpPr>
        <p:spPr>
          <a:xfrm>
            <a:off x="2322356" y="3838510"/>
            <a:ext cx="7547286" cy="116576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3200" dirty="0">
                <a:solidFill>
                  <a:schemeClr val="bg1">
                    <a:lumMod val="50000"/>
                  </a:schemeClr>
                </a:solidFill>
                <a:latin typeface="Century Gothic" panose="020B0502020202020204" pitchFamily="34" charset="0"/>
                <a:ea typeface="+mj-ea"/>
              </a:rPr>
              <a:t>Face recognition based on principal component analysis</a:t>
            </a:r>
          </a:p>
        </p:txBody>
      </p:sp>
      <p:sp>
        <p:nvSpPr>
          <p:cNvPr id="13" name="任意多边形: 形状 12">
            <a:extLst>
              <a:ext uri="{FF2B5EF4-FFF2-40B4-BE49-F238E27FC236}">
                <a16:creationId xmlns:a16="http://schemas.microsoft.com/office/drawing/2014/main" id="{DC422CE3-C057-4955-BC7E-22A351A9F6BE}"/>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a16="http://schemas.microsoft.com/office/drawing/2014/main" id="{FA076802-9DD5-4D33-BC27-0A7D68935343}"/>
              </a:ext>
            </a:extLst>
          </p:cNvPr>
          <p:cNvSpPr/>
          <p:nvPr/>
        </p:nvSpPr>
        <p:spPr>
          <a:xfrm>
            <a:off x="3486150" y="1683607"/>
            <a:ext cx="5219700" cy="2000250"/>
          </a:xfrm>
          <a:custGeom>
            <a:avLst/>
            <a:gdLst>
              <a:gd name="connsiteX0" fmla="*/ 0 w 5219700"/>
              <a:gd name="connsiteY0" fmla="*/ 0 h 2000250"/>
              <a:gd name="connsiteX1" fmla="*/ 5219700 w 5219700"/>
              <a:gd name="connsiteY1" fmla="*/ 0 h 2000250"/>
              <a:gd name="connsiteX2" fmla="*/ 5219700 w 5219700"/>
              <a:gd name="connsiteY2" fmla="*/ 2000250 h 2000250"/>
              <a:gd name="connsiteX3" fmla="*/ 5153930 w 5219700"/>
              <a:gd name="connsiteY3" fmla="*/ 2000250 h 2000250"/>
              <a:gd name="connsiteX4" fmla="*/ 5153930 w 5219700"/>
              <a:gd name="connsiteY4" fmla="*/ 65770 h 2000250"/>
              <a:gd name="connsiteX5" fmla="*/ 65770 w 5219700"/>
              <a:gd name="connsiteY5" fmla="*/ 65770 h 2000250"/>
              <a:gd name="connsiteX6" fmla="*/ 65770 w 5219700"/>
              <a:gd name="connsiteY6" fmla="*/ 2000250 h 2000250"/>
              <a:gd name="connsiteX7" fmla="*/ 0 w 5219700"/>
              <a:gd name="connsiteY7" fmla="*/ 2000250 h 2000250"/>
              <a:gd name="connsiteX8" fmla="*/ 0 w 5219700"/>
              <a:gd name="connsiteY8" fmla="*/ 0 h 200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9700" h="2000250">
                <a:moveTo>
                  <a:pt x="0" y="0"/>
                </a:moveTo>
                <a:lnTo>
                  <a:pt x="5219700" y="0"/>
                </a:lnTo>
                <a:lnTo>
                  <a:pt x="5219700" y="2000250"/>
                </a:lnTo>
                <a:lnTo>
                  <a:pt x="5153930" y="2000250"/>
                </a:lnTo>
                <a:lnTo>
                  <a:pt x="5153930" y="65770"/>
                </a:lnTo>
                <a:lnTo>
                  <a:pt x="65770" y="65770"/>
                </a:lnTo>
                <a:lnTo>
                  <a:pt x="65770" y="2000250"/>
                </a:lnTo>
                <a:lnTo>
                  <a:pt x="0" y="200025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C09ED340-9056-4304-AC59-7E9549A3FFB4}"/>
              </a:ext>
            </a:extLst>
          </p:cNvPr>
          <p:cNvSpPr/>
          <p:nvPr/>
        </p:nvSpPr>
        <p:spPr>
          <a:xfrm>
            <a:off x="3486150" y="3683857"/>
            <a:ext cx="5219700" cy="1339275"/>
          </a:xfrm>
          <a:custGeom>
            <a:avLst/>
            <a:gdLst>
              <a:gd name="connsiteX0" fmla="*/ 0 w 5219700"/>
              <a:gd name="connsiteY0" fmla="*/ 900843 h 1339275"/>
              <a:gd name="connsiteX1" fmla="*/ 65770 w 5219700"/>
              <a:gd name="connsiteY1" fmla="*/ 900843 h 1339275"/>
              <a:gd name="connsiteX2" fmla="*/ 65770 w 5219700"/>
              <a:gd name="connsiteY2" fmla="*/ 1273505 h 1339275"/>
              <a:gd name="connsiteX3" fmla="*/ 5153930 w 5219700"/>
              <a:gd name="connsiteY3" fmla="*/ 1273505 h 1339275"/>
              <a:gd name="connsiteX4" fmla="*/ 5153930 w 5219700"/>
              <a:gd name="connsiteY4" fmla="*/ 900843 h 1339275"/>
              <a:gd name="connsiteX5" fmla="*/ 5219700 w 5219700"/>
              <a:gd name="connsiteY5" fmla="*/ 900843 h 1339275"/>
              <a:gd name="connsiteX6" fmla="*/ 5219700 w 5219700"/>
              <a:gd name="connsiteY6" fmla="*/ 1339275 h 1339275"/>
              <a:gd name="connsiteX7" fmla="*/ 0 w 5219700"/>
              <a:gd name="connsiteY7" fmla="*/ 1339275 h 1339275"/>
              <a:gd name="connsiteX8" fmla="*/ 5153930 w 5219700"/>
              <a:gd name="connsiteY8" fmla="*/ 0 h 1339275"/>
              <a:gd name="connsiteX9" fmla="*/ 5219700 w 5219700"/>
              <a:gd name="connsiteY9" fmla="*/ 0 h 1339275"/>
              <a:gd name="connsiteX10" fmla="*/ 5219700 w 5219700"/>
              <a:gd name="connsiteY10" fmla="*/ 335974 h 1339275"/>
              <a:gd name="connsiteX11" fmla="*/ 5153930 w 5219700"/>
              <a:gd name="connsiteY11" fmla="*/ 335974 h 1339275"/>
              <a:gd name="connsiteX12" fmla="*/ 0 w 5219700"/>
              <a:gd name="connsiteY12" fmla="*/ 0 h 1339275"/>
              <a:gd name="connsiteX13" fmla="*/ 65770 w 5219700"/>
              <a:gd name="connsiteY13" fmla="*/ 0 h 1339275"/>
              <a:gd name="connsiteX14" fmla="*/ 65770 w 5219700"/>
              <a:gd name="connsiteY14" fmla="*/ 335974 h 1339275"/>
              <a:gd name="connsiteX15" fmla="*/ 0 w 5219700"/>
              <a:gd name="connsiteY15" fmla="*/ 335974 h 133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19700" h="1339275">
                <a:moveTo>
                  <a:pt x="0" y="900843"/>
                </a:moveTo>
                <a:lnTo>
                  <a:pt x="65770" y="900843"/>
                </a:lnTo>
                <a:lnTo>
                  <a:pt x="65770" y="1273505"/>
                </a:lnTo>
                <a:lnTo>
                  <a:pt x="5153930" y="1273505"/>
                </a:lnTo>
                <a:lnTo>
                  <a:pt x="5153930" y="900843"/>
                </a:lnTo>
                <a:lnTo>
                  <a:pt x="5219700" y="900843"/>
                </a:lnTo>
                <a:lnTo>
                  <a:pt x="5219700" y="1339275"/>
                </a:lnTo>
                <a:lnTo>
                  <a:pt x="0" y="1339275"/>
                </a:lnTo>
                <a:close/>
                <a:moveTo>
                  <a:pt x="5153930" y="0"/>
                </a:moveTo>
                <a:lnTo>
                  <a:pt x="5219700" y="0"/>
                </a:lnTo>
                <a:lnTo>
                  <a:pt x="5219700" y="335974"/>
                </a:lnTo>
                <a:lnTo>
                  <a:pt x="5153930" y="335974"/>
                </a:lnTo>
                <a:close/>
                <a:moveTo>
                  <a:pt x="0" y="0"/>
                </a:moveTo>
                <a:lnTo>
                  <a:pt x="65770" y="0"/>
                </a:lnTo>
                <a:lnTo>
                  <a:pt x="65770" y="335974"/>
                </a:lnTo>
                <a:lnTo>
                  <a:pt x="0" y="335974"/>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204FEED-CF5F-42F7-A086-06587B232820}"/>
              </a:ext>
            </a:extLst>
          </p:cNvPr>
          <p:cNvSpPr txBox="1"/>
          <p:nvPr/>
        </p:nvSpPr>
        <p:spPr>
          <a:xfrm>
            <a:off x="3737602" y="2059655"/>
            <a:ext cx="4716795" cy="1446550"/>
          </a:xfrm>
          <a:prstGeom prst="rect">
            <a:avLst/>
          </a:prstGeom>
          <a:noFill/>
        </p:spPr>
        <p:txBody>
          <a:bodyPr wrap="square" rtlCol="0">
            <a:spAutoFit/>
            <a:scene3d>
              <a:camera prst="orthographicFront"/>
              <a:lightRig rig="threePt" dir="t"/>
            </a:scene3d>
            <a:sp3d contourW="12700"/>
          </a:bodyPr>
          <a:lstStyle/>
          <a:p>
            <a:pPr algn="dist"/>
            <a:r>
              <a:rPr lang="zh-CN" altLang="en-US" sz="4400" b="1" dirty="0">
                <a:solidFill>
                  <a:schemeClr val="bg1"/>
                </a:solidFill>
              </a:rPr>
              <a:t>基于主成分分析的人脸识别</a:t>
            </a:r>
          </a:p>
        </p:txBody>
      </p:sp>
      <p:sp>
        <p:nvSpPr>
          <p:cNvPr id="22" name="圆角矩形 1">
            <a:extLst>
              <a:ext uri="{FF2B5EF4-FFF2-40B4-BE49-F238E27FC236}">
                <a16:creationId xmlns:a16="http://schemas.microsoft.com/office/drawing/2014/main" id="{8B0D4484-A80D-41F8-97AE-F832F7AA0DC8}"/>
              </a:ext>
            </a:extLst>
          </p:cNvPr>
          <p:cNvSpPr/>
          <p:nvPr/>
        </p:nvSpPr>
        <p:spPr>
          <a:xfrm>
            <a:off x="10617200"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
            <a:extLst>
              <a:ext uri="{FF2B5EF4-FFF2-40B4-BE49-F238E27FC236}">
                <a16:creationId xmlns:a16="http://schemas.microsoft.com/office/drawing/2014/main" id="{613662F9-FEEF-496D-BA59-391998C4DD7E}"/>
              </a:ext>
            </a:extLst>
          </p:cNvPr>
          <p:cNvSpPr/>
          <p:nvPr/>
        </p:nvSpPr>
        <p:spPr>
          <a:xfrm>
            <a:off x="10708482" y="6326443"/>
            <a:ext cx="136314" cy="131040"/>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圆角矩形 11">
            <a:extLst>
              <a:ext uri="{FF2B5EF4-FFF2-40B4-BE49-F238E27FC236}">
                <a16:creationId xmlns:a16="http://schemas.microsoft.com/office/drawing/2014/main" id="{C797736D-4AB8-4817-A4F6-B29324607E83}"/>
              </a:ext>
            </a:extLst>
          </p:cNvPr>
          <p:cNvSpPr/>
          <p:nvPr/>
        </p:nvSpPr>
        <p:spPr>
          <a:xfrm>
            <a:off x="11015238"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12">
            <a:extLst>
              <a:ext uri="{FF2B5EF4-FFF2-40B4-BE49-F238E27FC236}">
                <a16:creationId xmlns:a16="http://schemas.microsoft.com/office/drawing/2014/main" id="{2B5465D0-F02F-41CE-B00A-AB563C52CE43}"/>
              </a:ext>
            </a:extLst>
          </p:cNvPr>
          <p:cNvSpPr/>
          <p:nvPr/>
        </p:nvSpPr>
        <p:spPr>
          <a:xfrm>
            <a:off x="11106520" y="6328162"/>
            <a:ext cx="136314" cy="12760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圆角矩形 14">
            <a:extLst>
              <a:ext uri="{FF2B5EF4-FFF2-40B4-BE49-F238E27FC236}">
                <a16:creationId xmlns:a16="http://schemas.microsoft.com/office/drawing/2014/main" id="{52507031-DA78-41C5-A251-175A55B9E614}"/>
              </a:ext>
            </a:extLst>
          </p:cNvPr>
          <p:cNvSpPr/>
          <p:nvPr/>
        </p:nvSpPr>
        <p:spPr>
          <a:xfrm>
            <a:off x="11413276"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15">
            <a:extLst>
              <a:ext uri="{FF2B5EF4-FFF2-40B4-BE49-F238E27FC236}">
                <a16:creationId xmlns:a16="http://schemas.microsoft.com/office/drawing/2014/main" id="{9D3395B8-0AA0-463B-BF46-FB40ADC65CEB}"/>
              </a:ext>
            </a:extLst>
          </p:cNvPr>
          <p:cNvSpPr/>
          <p:nvPr/>
        </p:nvSpPr>
        <p:spPr>
          <a:xfrm>
            <a:off x="11515986" y="6323807"/>
            <a:ext cx="113458" cy="136314"/>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pic>
        <p:nvPicPr>
          <p:cNvPr id="17" name="一起走过">
            <a:hlinkClick r:id="" action="ppaction://media"/>
            <a:extLst>
              <a:ext uri="{FF2B5EF4-FFF2-40B4-BE49-F238E27FC236}">
                <a16:creationId xmlns:a16="http://schemas.microsoft.com/office/drawing/2014/main" id="{0865176D-1016-49D3-92D2-1025B28220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1200" y="6553200"/>
            <a:ext cx="609600" cy="609600"/>
          </a:xfrm>
          <a:prstGeom prst="rect">
            <a:avLst/>
          </a:prstGeom>
        </p:spPr>
      </p:pic>
    </p:spTree>
    <p:extLst>
      <p:ext uri="{BB962C8B-B14F-4D97-AF65-F5344CB8AC3E}">
        <p14:creationId xmlns:p14="http://schemas.microsoft.com/office/powerpoint/2010/main" val="79373240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7"/>
                                        </p:tgtEl>
                                      </p:cBhvr>
                                    </p:cmd>
                                  </p:childTnLst>
                                </p:cTn>
                              </p:par>
                              <p:par>
                                <p:cTn id="7" presetID="2" presetClass="entr" presetSubtype="1"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anim calcmode="lin" valueType="num">
                                      <p:cBhvr additive="base">
                                        <p:cTn id="9" dur="500" fill="hold"/>
                                        <p:tgtEl>
                                          <p:spTgt spid="16"/>
                                        </p:tgtEl>
                                        <p:attrNameLst>
                                          <p:attrName>ppt_x</p:attrName>
                                        </p:attrNameLst>
                                      </p:cBhvr>
                                      <p:tavLst>
                                        <p:tav tm="0">
                                          <p:val>
                                            <p:strVal val="#ppt_x"/>
                                          </p:val>
                                        </p:tav>
                                        <p:tav tm="100000">
                                          <p:val>
                                            <p:strVal val="#ppt_x"/>
                                          </p:val>
                                        </p:tav>
                                      </p:tavLst>
                                    </p:anim>
                                    <p:anim calcmode="lin" valueType="num">
                                      <p:cBhvr additive="base">
                                        <p:cTn id="10" dur="500" fill="hold"/>
                                        <p:tgtEl>
                                          <p:spTgt spid="16"/>
                                        </p:tgtEl>
                                        <p:attrNameLst>
                                          <p:attrName>ppt_y</p:attrName>
                                        </p:attrNameLst>
                                      </p:cBhvr>
                                      <p:tavLst>
                                        <p:tav tm="0">
                                          <p:val>
                                            <p:strVal val="0-#ppt_h/2"/>
                                          </p:val>
                                        </p:tav>
                                        <p:tav tm="100000">
                                          <p:val>
                                            <p:strVal val="#ppt_y"/>
                                          </p:val>
                                        </p:tav>
                                      </p:tavLst>
                                    </p:anim>
                                  </p:childTnLst>
                                </p:cTn>
                              </p:par>
                              <p:par>
                                <p:cTn id="11" presetID="2" presetClass="entr" presetSubtype="1"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0-#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ppt_x"/>
                                          </p:val>
                                        </p:tav>
                                        <p:tav tm="100000">
                                          <p:val>
                                            <p:strVal val="#ppt_x"/>
                                          </p:val>
                                        </p:tav>
                                      </p:tavLst>
                                    </p:anim>
                                    <p:anim calcmode="lin" valueType="num">
                                      <p:cBhvr additive="base">
                                        <p:cTn id="18" dur="500" fill="hold"/>
                                        <p:tgtEl>
                                          <p:spTgt spid="21"/>
                                        </p:tgtEl>
                                        <p:attrNameLst>
                                          <p:attrName>ppt_y</p:attrName>
                                        </p:attrNameLst>
                                      </p:cBhvr>
                                      <p:tavLst>
                                        <p:tav tm="0">
                                          <p:val>
                                            <p:strVal val="1+#ppt_h/2"/>
                                          </p:val>
                                        </p:tav>
                                        <p:tav tm="100000">
                                          <p:val>
                                            <p:strVal val="#ppt_y"/>
                                          </p:val>
                                        </p:tav>
                                      </p:tavLst>
                                    </p:anim>
                                  </p:childTnLst>
                                </p:cTn>
                              </p:par>
                            </p:childTnLst>
                          </p:cTn>
                        </p:par>
                        <p:par>
                          <p:cTn id="19" fill="hold">
                            <p:stCondLst>
                              <p:cond delay="500"/>
                            </p:stCondLst>
                            <p:childTnLst>
                              <p:par>
                                <p:cTn id="20" presetID="16" presetClass="entr" presetSubtype="21"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500"/>
                                        <p:tgtEl>
                                          <p:spTgt spid="19"/>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arn(inVertical)">
                                      <p:cBhvr>
                                        <p:cTn id="25" dur="500"/>
                                        <p:tgtEl>
                                          <p:spTgt spid="10"/>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par>
                          <p:cTn id="30" fill="hold">
                            <p:stCondLst>
                              <p:cond delay="1500"/>
                            </p:stCondLst>
                            <p:childTnLst>
                              <p:par>
                                <p:cTn id="31" presetID="14" presetClass="entr" presetSubtype="10"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randombar(horizontal)">
                                      <p:cBhvr>
                                        <p:cTn id="33" dur="500"/>
                                        <p:tgtEl>
                                          <p:spTgt spid="15"/>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p:cTn id="37" dur="500" fill="hold"/>
                                        <p:tgtEl>
                                          <p:spTgt spid="22"/>
                                        </p:tgtEl>
                                        <p:attrNameLst>
                                          <p:attrName>ppt_w</p:attrName>
                                        </p:attrNameLst>
                                      </p:cBhvr>
                                      <p:tavLst>
                                        <p:tav tm="0">
                                          <p:val>
                                            <p:fltVal val="0"/>
                                          </p:val>
                                        </p:tav>
                                        <p:tav tm="100000">
                                          <p:val>
                                            <p:strVal val="#ppt_w"/>
                                          </p:val>
                                        </p:tav>
                                      </p:tavLst>
                                    </p:anim>
                                    <p:anim calcmode="lin" valueType="num">
                                      <p:cBhvr>
                                        <p:cTn id="38" dur="500" fill="hold"/>
                                        <p:tgtEl>
                                          <p:spTgt spid="22"/>
                                        </p:tgtEl>
                                        <p:attrNameLst>
                                          <p:attrName>ppt_h</p:attrName>
                                        </p:attrNameLst>
                                      </p:cBhvr>
                                      <p:tavLst>
                                        <p:tav tm="0">
                                          <p:val>
                                            <p:fltVal val="0"/>
                                          </p:val>
                                        </p:tav>
                                        <p:tav tm="100000">
                                          <p:val>
                                            <p:strVal val="#ppt_h"/>
                                          </p:val>
                                        </p:tav>
                                      </p:tavLst>
                                    </p:anim>
                                    <p:animEffect transition="in" filter="fade">
                                      <p:cBhvr>
                                        <p:cTn id="39" dur="500"/>
                                        <p:tgtEl>
                                          <p:spTgt spid="2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p:cTn id="42" dur="500" fill="hold"/>
                                        <p:tgtEl>
                                          <p:spTgt spid="23"/>
                                        </p:tgtEl>
                                        <p:attrNameLst>
                                          <p:attrName>ppt_w</p:attrName>
                                        </p:attrNameLst>
                                      </p:cBhvr>
                                      <p:tavLst>
                                        <p:tav tm="0">
                                          <p:val>
                                            <p:fltVal val="0"/>
                                          </p:val>
                                        </p:tav>
                                        <p:tav tm="100000">
                                          <p:val>
                                            <p:strVal val="#ppt_w"/>
                                          </p:val>
                                        </p:tav>
                                      </p:tavLst>
                                    </p:anim>
                                    <p:anim calcmode="lin" valueType="num">
                                      <p:cBhvr>
                                        <p:cTn id="43" dur="500" fill="hold"/>
                                        <p:tgtEl>
                                          <p:spTgt spid="23"/>
                                        </p:tgtEl>
                                        <p:attrNameLst>
                                          <p:attrName>ppt_h</p:attrName>
                                        </p:attrNameLst>
                                      </p:cBhvr>
                                      <p:tavLst>
                                        <p:tav tm="0">
                                          <p:val>
                                            <p:fltVal val="0"/>
                                          </p:val>
                                        </p:tav>
                                        <p:tav tm="100000">
                                          <p:val>
                                            <p:strVal val="#ppt_h"/>
                                          </p:val>
                                        </p:tav>
                                      </p:tavLst>
                                    </p:anim>
                                    <p:animEffect transition="in" filter="fade">
                                      <p:cBhvr>
                                        <p:cTn id="44" dur="500"/>
                                        <p:tgtEl>
                                          <p:spTgt spid="2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p:cTn id="47" dur="500" fill="hold"/>
                                        <p:tgtEl>
                                          <p:spTgt spid="24"/>
                                        </p:tgtEl>
                                        <p:attrNameLst>
                                          <p:attrName>ppt_w</p:attrName>
                                        </p:attrNameLst>
                                      </p:cBhvr>
                                      <p:tavLst>
                                        <p:tav tm="0">
                                          <p:val>
                                            <p:fltVal val="0"/>
                                          </p:val>
                                        </p:tav>
                                        <p:tav tm="100000">
                                          <p:val>
                                            <p:strVal val="#ppt_w"/>
                                          </p:val>
                                        </p:tav>
                                      </p:tavLst>
                                    </p:anim>
                                    <p:anim calcmode="lin" valueType="num">
                                      <p:cBhvr>
                                        <p:cTn id="48" dur="500" fill="hold"/>
                                        <p:tgtEl>
                                          <p:spTgt spid="24"/>
                                        </p:tgtEl>
                                        <p:attrNameLst>
                                          <p:attrName>ppt_h</p:attrName>
                                        </p:attrNameLst>
                                      </p:cBhvr>
                                      <p:tavLst>
                                        <p:tav tm="0">
                                          <p:val>
                                            <p:fltVal val="0"/>
                                          </p:val>
                                        </p:tav>
                                        <p:tav tm="100000">
                                          <p:val>
                                            <p:strVal val="#ppt_h"/>
                                          </p:val>
                                        </p:tav>
                                      </p:tavLst>
                                    </p:anim>
                                    <p:animEffect transition="in" filter="fade">
                                      <p:cBhvr>
                                        <p:cTn id="49" dur="500"/>
                                        <p:tgtEl>
                                          <p:spTgt spid="2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p:cTn id="52" dur="500" fill="hold"/>
                                        <p:tgtEl>
                                          <p:spTgt spid="25"/>
                                        </p:tgtEl>
                                        <p:attrNameLst>
                                          <p:attrName>ppt_w</p:attrName>
                                        </p:attrNameLst>
                                      </p:cBhvr>
                                      <p:tavLst>
                                        <p:tav tm="0">
                                          <p:val>
                                            <p:fltVal val="0"/>
                                          </p:val>
                                        </p:tav>
                                        <p:tav tm="100000">
                                          <p:val>
                                            <p:strVal val="#ppt_w"/>
                                          </p:val>
                                        </p:tav>
                                      </p:tavLst>
                                    </p:anim>
                                    <p:anim calcmode="lin" valueType="num">
                                      <p:cBhvr>
                                        <p:cTn id="53" dur="500" fill="hold"/>
                                        <p:tgtEl>
                                          <p:spTgt spid="25"/>
                                        </p:tgtEl>
                                        <p:attrNameLst>
                                          <p:attrName>ppt_h</p:attrName>
                                        </p:attrNameLst>
                                      </p:cBhvr>
                                      <p:tavLst>
                                        <p:tav tm="0">
                                          <p:val>
                                            <p:fltVal val="0"/>
                                          </p:val>
                                        </p:tav>
                                        <p:tav tm="100000">
                                          <p:val>
                                            <p:strVal val="#ppt_h"/>
                                          </p:val>
                                        </p:tav>
                                      </p:tavLst>
                                    </p:anim>
                                    <p:animEffect transition="in" filter="fade">
                                      <p:cBhvr>
                                        <p:cTn id="54" dur="500"/>
                                        <p:tgtEl>
                                          <p:spTgt spid="25"/>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p:cTn id="57" dur="500" fill="hold"/>
                                        <p:tgtEl>
                                          <p:spTgt spid="26"/>
                                        </p:tgtEl>
                                        <p:attrNameLst>
                                          <p:attrName>ppt_w</p:attrName>
                                        </p:attrNameLst>
                                      </p:cBhvr>
                                      <p:tavLst>
                                        <p:tav tm="0">
                                          <p:val>
                                            <p:fltVal val="0"/>
                                          </p:val>
                                        </p:tav>
                                        <p:tav tm="100000">
                                          <p:val>
                                            <p:strVal val="#ppt_w"/>
                                          </p:val>
                                        </p:tav>
                                      </p:tavLst>
                                    </p:anim>
                                    <p:anim calcmode="lin" valueType="num">
                                      <p:cBhvr>
                                        <p:cTn id="58" dur="500" fill="hold"/>
                                        <p:tgtEl>
                                          <p:spTgt spid="26"/>
                                        </p:tgtEl>
                                        <p:attrNameLst>
                                          <p:attrName>ppt_h</p:attrName>
                                        </p:attrNameLst>
                                      </p:cBhvr>
                                      <p:tavLst>
                                        <p:tav tm="0">
                                          <p:val>
                                            <p:fltVal val="0"/>
                                          </p:val>
                                        </p:tav>
                                        <p:tav tm="100000">
                                          <p:val>
                                            <p:strVal val="#ppt_h"/>
                                          </p:val>
                                        </p:tav>
                                      </p:tavLst>
                                    </p:anim>
                                    <p:animEffect transition="in" filter="fade">
                                      <p:cBhvr>
                                        <p:cTn id="59" dur="500"/>
                                        <p:tgtEl>
                                          <p:spTgt spid="26"/>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p:cTn id="62" dur="500" fill="hold"/>
                                        <p:tgtEl>
                                          <p:spTgt spid="27"/>
                                        </p:tgtEl>
                                        <p:attrNameLst>
                                          <p:attrName>ppt_w</p:attrName>
                                        </p:attrNameLst>
                                      </p:cBhvr>
                                      <p:tavLst>
                                        <p:tav tm="0">
                                          <p:val>
                                            <p:fltVal val="0"/>
                                          </p:val>
                                        </p:tav>
                                        <p:tav tm="100000">
                                          <p:val>
                                            <p:strVal val="#ppt_w"/>
                                          </p:val>
                                        </p:tav>
                                      </p:tavLst>
                                    </p:anim>
                                    <p:anim calcmode="lin" valueType="num">
                                      <p:cBhvr>
                                        <p:cTn id="63" dur="500" fill="hold"/>
                                        <p:tgtEl>
                                          <p:spTgt spid="27"/>
                                        </p:tgtEl>
                                        <p:attrNameLst>
                                          <p:attrName>ppt_h</p:attrName>
                                        </p:attrNameLst>
                                      </p:cBhvr>
                                      <p:tavLst>
                                        <p:tav tm="0">
                                          <p:val>
                                            <p:fltVal val="0"/>
                                          </p:val>
                                        </p:tav>
                                        <p:tav tm="100000">
                                          <p:val>
                                            <p:strVal val="#ppt_h"/>
                                          </p:val>
                                        </p:tav>
                                      </p:tavLst>
                                    </p:anim>
                                    <p:animEffect transition="in" filter="fade">
                                      <p:cBhvr>
                                        <p:cTn id="6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5" repeatCount="indefinite" fill="hold" display="0">
                  <p:stCondLst>
                    <p:cond delay="indefinite"/>
                  </p:stCondLst>
                  <p:endCondLst>
                    <p:cond evt="onStopAudio" delay="0">
                      <p:tgtEl>
                        <p:sldTgt/>
                      </p:tgtEl>
                    </p:cond>
                  </p:endCondLst>
                </p:cTn>
                <p:tgtEl>
                  <p:spTgt spid="17"/>
                </p:tgtEl>
              </p:cMediaNode>
            </p:audio>
          </p:childTnLst>
        </p:cTn>
      </p:par>
    </p:tnLst>
    <p:bldLst>
      <p:bldP spid="21" grpId="0" animBg="1"/>
      <p:bldP spid="16" grpId="0" animBg="1"/>
      <p:bldP spid="15" grpId="0"/>
      <p:bldP spid="13" grpId="0" animBg="1"/>
      <p:bldP spid="10" grpId="0" animBg="1"/>
      <p:bldP spid="19" grpId="0" animBg="1"/>
      <p:bldP spid="4" grpId="0"/>
      <p:bldP spid="22" grpId="0" animBg="1"/>
      <p:bldP spid="23" grpId="0" animBg="1"/>
      <p:bldP spid="24" grpId="0" animBg="1"/>
      <p:bldP spid="25" grpId="0" animBg="1"/>
      <p:bldP spid="26" grpId="0" animBg="1"/>
      <p:bldP spid="2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菱形 20">
            <a:extLst>
              <a:ext uri="{FF2B5EF4-FFF2-40B4-BE49-F238E27FC236}">
                <a16:creationId xmlns:a16="http://schemas.microsoft.com/office/drawing/2014/main" id="{05A2D0FE-2D99-4784-A9F3-EE98E4314D60}"/>
              </a:ext>
            </a:extLst>
          </p:cNvPr>
          <p:cNvSpPr/>
          <p:nvPr/>
        </p:nvSpPr>
        <p:spPr>
          <a:xfrm>
            <a:off x="2870200" y="203200"/>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5D99C446-CD67-4B11-99FB-7784DDEC3C03}"/>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dpi="0" rotWithShape="1">
            <a:blip r:embed="rId3"/>
            <a:srcRect/>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523BFD42-63C2-4A06-896F-E7FA17644C97}"/>
              </a:ext>
            </a:extLst>
          </p:cNvPr>
          <p:cNvSpPr txBox="1"/>
          <p:nvPr/>
        </p:nvSpPr>
        <p:spPr>
          <a:xfrm>
            <a:off x="2322357" y="3950484"/>
            <a:ext cx="7547286" cy="66845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3600" dirty="0">
                <a:solidFill>
                  <a:schemeClr val="bg1">
                    <a:lumMod val="50000"/>
                  </a:schemeClr>
                </a:solidFill>
                <a:latin typeface="Century Gothic" panose="020B0502020202020204" pitchFamily="34" charset="0"/>
                <a:ea typeface="+mj-ea"/>
              </a:rPr>
              <a:t>THANKS FOR WATCHING</a:t>
            </a:r>
          </a:p>
        </p:txBody>
      </p:sp>
      <p:sp>
        <p:nvSpPr>
          <p:cNvPr id="13" name="任意多边形: 形状 12">
            <a:extLst>
              <a:ext uri="{FF2B5EF4-FFF2-40B4-BE49-F238E27FC236}">
                <a16:creationId xmlns:a16="http://schemas.microsoft.com/office/drawing/2014/main" id="{DC422CE3-C057-4955-BC7E-22A351A9F6BE}"/>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a16="http://schemas.microsoft.com/office/drawing/2014/main" id="{FA076802-9DD5-4D33-BC27-0A7D68935343}"/>
              </a:ext>
            </a:extLst>
          </p:cNvPr>
          <p:cNvSpPr/>
          <p:nvPr/>
        </p:nvSpPr>
        <p:spPr>
          <a:xfrm>
            <a:off x="3486150" y="1683607"/>
            <a:ext cx="5219700" cy="2000250"/>
          </a:xfrm>
          <a:custGeom>
            <a:avLst/>
            <a:gdLst>
              <a:gd name="connsiteX0" fmla="*/ 0 w 5219700"/>
              <a:gd name="connsiteY0" fmla="*/ 0 h 2000250"/>
              <a:gd name="connsiteX1" fmla="*/ 5219700 w 5219700"/>
              <a:gd name="connsiteY1" fmla="*/ 0 h 2000250"/>
              <a:gd name="connsiteX2" fmla="*/ 5219700 w 5219700"/>
              <a:gd name="connsiteY2" fmla="*/ 2000250 h 2000250"/>
              <a:gd name="connsiteX3" fmla="*/ 5153930 w 5219700"/>
              <a:gd name="connsiteY3" fmla="*/ 2000250 h 2000250"/>
              <a:gd name="connsiteX4" fmla="*/ 5153930 w 5219700"/>
              <a:gd name="connsiteY4" fmla="*/ 65770 h 2000250"/>
              <a:gd name="connsiteX5" fmla="*/ 65770 w 5219700"/>
              <a:gd name="connsiteY5" fmla="*/ 65770 h 2000250"/>
              <a:gd name="connsiteX6" fmla="*/ 65770 w 5219700"/>
              <a:gd name="connsiteY6" fmla="*/ 2000250 h 2000250"/>
              <a:gd name="connsiteX7" fmla="*/ 0 w 5219700"/>
              <a:gd name="connsiteY7" fmla="*/ 2000250 h 2000250"/>
              <a:gd name="connsiteX8" fmla="*/ 0 w 5219700"/>
              <a:gd name="connsiteY8" fmla="*/ 0 h 200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9700" h="2000250">
                <a:moveTo>
                  <a:pt x="0" y="0"/>
                </a:moveTo>
                <a:lnTo>
                  <a:pt x="5219700" y="0"/>
                </a:lnTo>
                <a:lnTo>
                  <a:pt x="5219700" y="2000250"/>
                </a:lnTo>
                <a:lnTo>
                  <a:pt x="5153930" y="2000250"/>
                </a:lnTo>
                <a:lnTo>
                  <a:pt x="5153930" y="65770"/>
                </a:lnTo>
                <a:lnTo>
                  <a:pt x="65770" y="65770"/>
                </a:lnTo>
                <a:lnTo>
                  <a:pt x="65770" y="2000250"/>
                </a:lnTo>
                <a:lnTo>
                  <a:pt x="0" y="200025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C09ED340-9056-4304-AC59-7E9549A3FFB4}"/>
              </a:ext>
            </a:extLst>
          </p:cNvPr>
          <p:cNvSpPr/>
          <p:nvPr/>
        </p:nvSpPr>
        <p:spPr>
          <a:xfrm>
            <a:off x="3486150" y="3677226"/>
            <a:ext cx="5219700" cy="1339275"/>
          </a:xfrm>
          <a:custGeom>
            <a:avLst/>
            <a:gdLst>
              <a:gd name="connsiteX0" fmla="*/ 0 w 5219700"/>
              <a:gd name="connsiteY0" fmla="*/ 900843 h 1339275"/>
              <a:gd name="connsiteX1" fmla="*/ 65770 w 5219700"/>
              <a:gd name="connsiteY1" fmla="*/ 900843 h 1339275"/>
              <a:gd name="connsiteX2" fmla="*/ 65770 w 5219700"/>
              <a:gd name="connsiteY2" fmla="*/ 1273505 h 1339275"/>
              <a:gd name="connsiteX3" fmla="*/ 5153930 w 5219700"/>
              <a:gd name="connsiteY3" fmla="*/ 1273505 h 1339275"/>
              <a:gd name="connsiteX4" fmla="*/ 5153930 w 5219700"/>
              <a:gd name="connsiteY4" fmla="*/ 900843 h 1339275"/>
              <a:gd name="connsiteX5" fmla="*/ 5219700 w 5219700"/>
              <a:gd name="connsiteY5" fmla="*/ 900843 h 1339275"/>
              <a:gd name="connsiteX6" fmla="*/ 5219700 w 5219700"/>
              <a:gd name="connsiteY6" fmla="*/ 1339275 h 1339275"/>
              <a:gd name="connsiteX7" fmla="*/ 0 w 5219700"/>
              <a:gd name="connsiteY7" fmla="*/ 1339275 h 1339275"/>
              <a:gd name="connsiteX8" fmla="*/ 5153930 w 5219700"/>
              <a:gd name="connsiteY8" fmla="*/ 0 h 1339275"/>
              <a:gd name="connsiteX9" fmla="*/ 5219700 w 5219700"/>
              <a:gd name="connsiteY9" fmla="*/ 0 h 1339275"/>
              <a:gd name="connsiteX10" fmla="*/ 5219700 w 5219700"/>
              <a:gd name="connsiteY10" fmla="*/ 335974 h 1339275"/>
              <a:gd name="connsiteX11" fmla="*/ 5153930 w 5219700"/>
              <a:gd name="connsiteY11" fmla="*/ 335974 h 1339275"/>
              <a:gd name="connsiteX12" fmla="*/ 0 w 5219700"/>
              <a:gd name="connsiteY12" fmla="*/ 0 h 1339275"/>
              <a:gd name="connsiteX13" fmla="*/ 65770 w 5219700"/>
              <a:gd name="connsiteY13" fmla="*/ 0 h 1339275"/>
              <a:gd name="connsiteX14" fmla="*/ 65770 w 5219700"/>
              <a:gd name="connsiteY14" fmla="*/ 335974 h 1339275"/>
              <a:gd name="connsiteX15" fmla="*/ 0 w 5219700"/>
              <a:gd name="connsiteY15" fmla="*/ 335974 h 133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19700" h="1339275">
                <a:moveTo>
                  <a:pt x="0" y="900843"/>
                </a:moveTo>
                <a:lnTo>
                  <a:pt x="65770" y="900843"/>
                </a:lnTo>
                <a:lnTo>
                  <a:pt x="65770" y="1273505"/>
                </a:lnTo>
                <a:lnTo>
                  <a:pt x="5153930" y="1273505"/>
                </a:lnTo>
                <a:lnTo>
                  <a:pt x="5153930" y="900843"/>
                </a:lnTo>
                <a:lnTo>
                  <a:pt x="5219700" y="900843"/>
                </a:lnTo>
                <a:lnTo>
                  <a:pt x="5219700" y="1339275"/>
                </a:lnTo>
                <a:lnTo>
                  <a:pt x="0" y="1339275"/>
                </a:lnTo>
                <a:close/>
                <a:moveTo>
                  <a:pt x="5153930" y="0"/>
                </a:moveTo>
                <a:lnTo>
                  <a:pt x="5219700" y="0"/>
                </a:lnTo>
                <a:lnTo>
                  <a:pt x="5219700" y="335974"/>
                </a:lnTo>
                <a:lnTo>
                  <a:pt x="5153930" y="335974"/>
                </a:lnTo>
                <a:close/>
                <a:moveTo>
                  <a:pt x="0" y="0"/>
                </a:moveTo>
                <a:lnTo>
                  <a:pt x="65770" y="0"/>
                </a:lnTo>
                <a:lnTo>
                  <a:pt x="65770" y="335974"/>
                </a:lnTo>
                <a:lnTo>
                  <a:pt x="0" y="335974"/>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204FEED-CF5F-42F7-A086-06587B232820}"/>
              </a:ext>
            </a:extLst>
          </p:cNvPr>
          <p:cNvSpPr txBox="1"/>
          <p:nvPr/>
        </p:nvSpPr>
        <p:spPr>
          <a:xfrm>
            <a:off x="3920816" y="2480611"/>
            <a:ext cx="4346884" cy="1107996"/>
          </a:xfrm>
          <a:prstGeom prst="rect">
            <a:avLst/>
          </a:prstGeom>
          <a:noFill/>
        </p:spPr>
        <p:txBody>
          <a:bodyPr wrap="square" rtlCol="0">
            <a:spAutoFit/>
            <a:scene3d>
              <a:camera prst="orthographicFront"/>
              <a:lightRig rig="threePt" dir="t"/>
            </a:scene3d>
            <a:sp3d contourW="12700"/>
          </a:bodyPr>
          <a:lstStyle/>
          <a:p>
            <a:pPr algn="dist"/>
            <a:r>
              <a:rPr lang="zh-CN" altLang="en-US" sz="6600" b="1" dirty="0">
                <a:solidFill>
                  <a:schemeClr val="bg1"/>
                </a:solidFill>
              </a:rPr>
              <a:t>谢谢观看</a:t>
            </a:r>
          </a:p>
        </p:txBody>
      </p:sp>
      <p:sp>
        <p:nvSpPr>
          <p:cNvPr id="22" name="圆角矩形 1">
            <a:extLst>
              <a:ext uri="{FF2B5EF4-FFF2-40B4-BE49-F238E27FC236}">
                <a16:creationId xmlns:a16="http://schemas.microsoft.com/office/drawing/2014/main" id="{8B0D4484-A80D-41F8-97AE-F832F7AA0DC8}"/>
              </a:ext>
            </a:extLst>
          </p:cNvPr>
          <p:cNvSpPr/>
          <p:nvPr/>
        </p:nvSpPr>
        <p:spPr>
          <a:xfrm>
            <a:off x="10617200"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
            <a:extLst>
              <a:ext uri="{FF2B5EF4-FFF2-40B4-BE49-F238E27FC236}">
                <a16:creationId xmlns:a16="http://schemas.microsoft.com/office/drawing/2014/main" id="{613662F9-FEEF-496D-BA59-391998C4DD7E}"/>
              </a:ext>
            </a:extLst>
          </p:cNvPr>
          <p:cNvSpPr/>
          <p:nvPr/>
        </p:nvSpPr>
        <p:spPr>
          <a:xfrm>
            <a:off x="10708482" y="6326443"/>
            <a:ext cx="136314" cy="131040"/>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圆角矩形 11">
            <a:extLst>
              <a:ext uri="{FF2B5EF4-FFF2-40B4-BE49-F238E27FC236}">
                <a16:creationId xmlns:a16="http://schemas.microsoft.com/office/drawing/2014/main" id="{C797736D-4AB8-4817-A4F6-B29324607E83}"/>
              </a:ext>
            </a:extLst>
          </p:cNvPr>
          <p:cNvSpPr/>
          <p:nvPr/>
        </p:nvSpPr>
        <p:spPr>
          <a:xfrm>
            <a:off x="11015238"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12">
            <a:extLst>
              <a:ext uri="{FF2B5EF4-FFF2-40B4-BE49-F238E27FC236}">
                <a16:creationId xmlns:a16="http://schemas.microsoft.com/office/drawing/2014/main" id="{2B5465D0-F02F-41CE-B00A-AB563C52CE43}"/>
              </a:ext>
            </a:extLst>
          </p:cNvPr>
          <p:cNvSpPr/>
          <p:nvPr/>
        </p:nvSpPr>
        <p:spPr>
          <a:xfrm>
            <a:off x="11106520" y="6328162"/>
            <a:ext cx="136314" cy="12760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圆角矩形 14">
            <a:extLst>
              <a:ext uri="{FF2B5EF4-FFF2-40B4-BE49-F238E27FC236}">
                <a16:creationId xmlns:a16="http://schemas.microsoft.com/office/drawing/2014/main" id="{52507031-DA78-41C5-A251-175A55B9E614}"/>
              </a:ext>
            </a:extLst>
          </p:cNvPr>
          <p:cNvSpPr/>
          <p:nvPr/>
        </p:nvSpPr>
        <p:spPr>
          <a:xfrm>
            <a:off x="11413276"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15">
            <a:extLst>
              <a:ext uri="{FF2B5EF4-FFF2-40B4-BE49-F238E27FC236}">
                <a16:creationId xmlns:a16="http://schemas.microsoft.com/office/drawing/2014/main" id="{9D3395B8-0AA0-463B-BF46-FB40ADC65CEB}"/>
              </a:ext>
            </a:extLst>
          </p:cNvPr>
          <p:cNvSpPr/>
          <p:nvPr/>
        </p:nvSpPr>
        <p:spPr>
          <a:xfrm>
            <a:off x="11515986" y="6323807"/>
            <a:ext cx="113458" cy="136314"/>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val="299886317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1"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inVertical)">
                                      <p:cBhvr>
                                        <p:cTn id="20" dur="500"/>
                                        <p:tgtEl>
                                          <p:spTgt spid="19"/>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arn(inVertical)">
                                      <p:cBhvr>
                                        <p:cTn id="23" dur="500"/>
                                        <p:tgtEl>
                                          <p:spTgt spid="10"/>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1500"/>
                            </p:stCondLst>
                            <p:childTnLst>
                              <p:par>
                                <p:cTn id="29" presetID="14" presetClass="entr" presetSubtype="1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randombar(horizontal)">
                                      <p:cBhvr>
                                        <p:cTn id="31" dur="500"/>
                                        <p:tgtEl>
                                          <p:spTgt spid="15"/>
                                        </p:tgtEl>
                                      </p:cBhvr>
                                    </p:animEffect>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p:cTn id="35" dur="500" fill="hold"/>
                                        <p:tgtEl>
                                          <p:spTgt spid="22"/>
                                        </p:tgtEl>
                                        <p:attrNameLst>
                                          <p:attrName>ppt_w</p:attrName>
                                        </p:attrNameLst>
                                      </p:cBhvr>
                                      <p:tavLst>
                                        <p:tav tm="0">
                                          <p:val>
                                            <p:fltVal val="0"/>
                                          </p:val>
                                        </p:tav>
                                        <p:tav tm="100000">
                                          <p:val>
                                            <p:strVal val="#ppt_w"/>
                                          </p:val>
                                        </p:tav>
                                      </p:tavLst>
                                    </p:anim>
                                    <p:anim calcmode="lin" valueType="num">
                                      <p:cBhvr>
                                        <p:cTn id="36" dur="500" fill="hold"/>
                                        <p:tgtEl>
                                          <p:spTgt spid="22"/>
                                        </p:tgtEl>
                                        <p:attrNameLst>
                                          <p:attrName>ppt_h</p:attrName>
                                        </p:attrNameLst>
                                      </p:cBhvr>
                                      <p:tavLst>
                                        <p:tav tm="0">
                                          <p:val>
                                            <p:fltVal val="0"/>
                                          </p:val>
                                        </p:tav>
                                        <p:tav tm="100000">
                                          <p:val>
                                            <p:strVal val="#ppt_h"/>
                                          </p:val>
                                        </p:tav>
                                      </p:tavLst>
                                    </p:anim>
                                    <p:animEffect transition="in" filter="fade">
                                      <p:cBhvr>
                                        <p:cTn id="37" dur="500"/>
                                        <p:tgtEl>
                                          <p:spTgt spid="22"/>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3"/>
                                        </p:tgtEl>
                                        <p:attrNameLst>
                                          <p:attrName>style.visibility</p:attrName>
                                        </p:attrNameLst>
                                      </p:cBhvr>
                                      <p:to>
                                        <p:strVal val="visible"/>
                                      </p:to>
                                    </p:set>
                                    <p:anim calcmode="lin" valueType="num">
                                      <p:cBhvr>
                                        <p:cTn id="40" dur="500" fill="hold"/>
                                        <p:tgtEl>
                                          <p:spTgt spid="23"/>
                                        </p:tgtEl>
                                        <p:attrNameLst>
                                          <p:attrName>ppt_w</p:attrName>
                                        </p:attrNameLst>
                                      </p:cBhvr>
                                      <p:tavLst>
                                        <p:tav tm="0">
                                          <p:val>
                                            <p:fltVal val="0"/>
                                          </p:val>
                                        </p:tav>
                                        <p:tav tm="100000">
                                          <p:val>
                                            <p:strVal val="#ppt_w"/>
                                          </p:val>
                                        </p:tav>
                                      </p:tavLst>
                                    </p:anim>
                                    <p:anim calcmode="lin" valueType="num">
                                      <p:cBhvr>
                                        <p:cTn id="41" dur="500" fill="hold"/>
                                        <p:tgtEl>
                                          <p:spTgt spid="23"/>
                                        </p:tgtEl>
                                        <p:attrNameLst>
                                          <p:attrName>ppt_h</p:attrName>
                                        </p:attrNameLst>
                                      </p:cBhvr>
                                      <p:tavLst>
                                        <p:tav tm="0">
                                          <p:val>
                                            <p:fltVal val="0"/>
                                          </p:val>
                                        </p:tav>
                                        <p:tav tm="100000">
                                          <p:val>
                                            <p:strVal val="#ppt_h"/>
                                          </p:val>
                                        </p:tav>
                                      </p:tavLst>
                                    </p:anim>
                                    <p:animEffect transition="in" filter="fade">
                                      <p:cBhvr>
                                        <p:cTn id="42" dur="500"/>
                                        <p:tgtEl>
                                          <p:spTgt spid="23"/>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p:cTn id="45" dur="500" fill="hold"/>
                                        <p:tgtEl>
                                          <p:spTgt spid="24"/>
                                        </p:tgtEl>
                                        <p:attrNameLst>
                                          <p:attrName>ppt_w</p:attrName>
                                        </p:attrNameLst>
                                      </p:cBhvr>
                                      <p:tavLst>
                                        <p:tav tm="0">
                                          <p:val>
                                            <p:fltVal val="0"/>
                                          </p:val>
                                        </p:tav>
                                        <p:tav tm="100000">
                                          <p:val>
                                            <p:strVal val="#ppt_w"/>
                                          </p:val>
                                        </p:tav>
                                      </p:tavLst>
                                    </p:anim>
                                    <p:anim calcmode="lin" valueType="num">
                                      <p:cBhvr>
                                        <p:cTn id="46" dur="500" fill="hold"/>
                                        <p:tgtEl>
                                          <p:spTgt spid="24"/>
                                        </p:tgtEl>
                                        <p:attrNameLst>
                                          <p:attrName>ppt_h</p:attrName>
                                        </p:attrNameLst>
                                      </p:cBhvr>
                                      <p:tavLst>
                                        <p:tav tm="0">
                                          <p:val>
                                            <p:fltVal val="0"/>
                                          </p:val>
                                        </p:tav>
                                        <p:tav tm="100000">
                                          <p:val>
                                            <p:strVal val="#ppt_h"/>
                                          </p:val>
                                        </p:tav>
                                      </p:tavLst>
                                    </p:anim>
                                    <p:animEffect transition="in" filter="fade">
                                      <p:cBhvr>
                                        <p:cTn id="47" dur="500"/>
                                        <p:tgtEl>
                                          <p:spTgt spid="24"/>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p:cTn id="55" dur="500" fill="hold"/>
                                        <p:tgtEl>
                                          <p:spTgt spid="26"/>
                                        </p:tgtEl>
                                        <p:attrNameLst>
                                          <p:attrName>ppt_w</p:attrName>
                                        </p:attrNameLst>
                                      </p:cBhvr>
                                      <p:tavLst>
                                        <p:tav tm="0">
                                          <p:val>
                                            <p:fltVal val="0"/>
                                          </p:val>
                                        </p:tav>
                                        <p:tav tm="100000">
                                          <p:val>
                                            <p:strVal val="#ppt_w"/>
                                          </p:val>
                                        </p:tav>
                                      </p:tavLst>
                                    </p:anim>
                                    <p:anim calcmode="lin" valueType="num">
                                      <p:cBhvr>
                                        <p:cTn id="56" dur="500" fill="hold"/>
                                        <p:tgtEl>
                                          <p:spTgt spid="26"/>
                                        </p:tgtEl>
                                        <p:attrNameLst>
                                          <p:attrName>ppt_h</p:attrName>
                                        </p:attrNameLst>
                                      </p:cBhvr>
                                      <p:tavLst>
                                        <p:tav tm="0">
                                          <p:val>
                                            <p:fltVal val="0"/>
                                          </p:val>
                                        </p:tav>
                                        <p:tav tm="100000">
                                          <p:val>
                                            <p:strVal val="#ppt_h"/>
                                          </p:val>
                                        </p:tav>
                                      </p:tavLst>
                                    </p:anim>
                                    <p:animEffect transition="in" filter="fade">
                                      <p:cBhvr>
                                        <p:cTn id="57" dur="500"/>
                                        <p:tgtEl>
                                          <p:spTgt spid="26"/>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27"/>
                                        </p:tgtEl>
                                        <p:attrNameLst>
                                          <p:attrName>style.visibility</p:attrName>
                                        </p:attrNameLst>
                                      </p:cBhvr>
                                      <p:to>
                                        <p:strVal val="visible"/>
                                      </p:to>
                                    </p:set>
                                    <p:anim calcmode="lin" valueType="num">
                                      <p:cBhvr>
                                        <p:cTn id="60" dur="500" fill="hold"/>
                                        <p:tgtEl>
                                          <p:spTgt spid="27"/>
                                        </p:tgtEl>
                                        <p:attrNameLst>
                                          <p:attrName>ppt_w</p:attrName>
                                        </p:attrNameLst>
                                      </p:cBhvr>
                                      <p:tavLst>
                                        <p:tav tm="0">
                                          <p:val>
                                            <p:fltVal val="0"/>
                                          </p:val>
                                        </p:tav>
                                        <p:tav tm="100000">
                                          <p:val>
                                            <p:strVal val="#ppt_w"/>
                                          </p:val>
                                        </p:tav>
                                      </p:tavLst>
                                    </p:anim>
                                    <p:anim calcmode="lin" valueType="num">
                                      <p:cBhvr>
                                        <p:cTn id="61" dur="500" fill="hold"/>
                                        <p:tgtEl>
                                          <p:spTgt spid="27"/>
                                        </p:tgtEl>
                                        <p:attrNameLst>
                                          <p:attrName>ppt_h</p:attrName>
                                        </p:attrNameLst>
                                      </p:cBhvr>
                                      <p:tavLst>
                                        <p:tav tm="0">
                                          <p:val>
                                            <p:fltVal val="0"/>
                                          </p:val>
                                        </p:tav>
                                        <p:tav tm="100000">
                                          <p:val>
                                            <p:strVal val="#ppt_h"/>
                                          </p:val>
                                        </p:tav>
                                      </p:tavLst>
                                    </p:anim>
                                    <p:animEffect transition="in" filter="fade">
                                      <p:cBhvr>
                                        <p:cTn id="6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6" grpId="0" animBg="1"/>
      <p:bldP spid="15" grpId="0"/>
      <p:bldP spid="13" grpId="0" animBg="1"/>
      <p:bldP spid="10" grpId="0" animBg="1"/>
      <p:bldP spid="19" grpId="0" animBg="1"/>
      <p:bldP spid="4" grpId="0"/>
      <p:bldP spid="22" grpId="0" animBg="1"/>
      <p:bldP spid="23" grpId="0" animBg="1"/>
      <p:bldP spid="24" grpId="0" animBg="1"/>
      <p:bldP spid="25" grpId="0" animBg="1"/>
      <p:bldP spid="26" grpId="0" animBg="1"/>
      <p:bldP spid="2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F514671-F51F-4F52-B611-16D56D38E7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476" y="1838895"/>
            <a:ext cx="5441742" cy="3493010"/>
          </a:xfrm>
          <a:prstGeom prst="rect">
            <a:avLst/>
          </a:prstGeom>
        </p:spPr>
      </p:pic>
      <p:grpSp>
        <p:nvGrpSpPr>
          <p:cNvPr id="37" name="组合 36"/>
          <p:cNvGrpSpPr/>
          <p:nvPr/>
        </p:nvGrpSpPr>
        <p:grpSpPr>
          <a:xfrm>
            <a:off x="5210391" y="2627144"/>
            <a:ext cx="1603714" cy="1603712"/>
            <a:chOff x="5294144" y="3200400"/>
            <a:chExt cx="1603714" cy="1603712"/>
          </a:xfrm>
        </p:grpSpPr>
        <p:sp>
          <p:nvSpPr>
            <p:cNvPr id="28" name="íšļîďé">
              <a:extLst>
                <a:ext uri="{FF2B5EF4-FFF2-40B4-BE49-F238E27FC236}">
                  <a16:creationId xmlns:a16="http://schemas.microsoft.com/office/drawing/2014/main" id="{D3156C8A-1BD0-4204-A4B4-E9673CBCAF64}"/>
                </a:ext>
              </a:extLst>
            </p:cNvPr>
            <p:cNvSpPr/>
            <p:nvPr/>
          </p:nvSpPr>
          <p:spPr>
            <a:xfrm>
              <a:off x="5294144" y="3200400"/>
              <a:ext cx="1603714" cy="1603712"/>
            </a:xfrm>
            <a:prstGeom prst="ellipse">
              <a:avLst/>
            </a:prstGeom>
            <a:solidFill>
              <a:schemeClr val="accent1"/>
            </a:solidFill>
            <a:ln w="38100" cap="flat" cmpd="sng" algn="ctr">
              <a:solidFill>
                <a:schemeClr val="bg1">
                  <a:lumMod val="9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9" name="íšļîďé">
              <a:extLst>
                <a:ext uri="{FF2B5EF4-FFF2-40B4-BE49-F238E27FC236}">
                  <a16:creationId xmlns:a16="http://schemas.microsoft.com/office/drawing/2014/main" id="{D3156C8A-1BD0-4204-A4B4-E9673CBCAF64}"/>
                </a:ext>
              </a:extLst>
            </p:cNvPr>
            <p:cNvSpPr/>
            <p:nvPr/>
          </p:nvSpPr>
          <p:spPr>
            <a:xfrm>
              <a:off x="5700545" y="3614509"/>
              <a:ext cx="790912" cy="775491"/>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6814105" y="1196452"/>
            <a:ext cx="5084699" cy="4570318"/>
            <a:chOff x="1276774" y="-1823660"/>
            <a:chExt cx="5084699" cy="4570318"/>
          </a:xfrm>
        </p:grpSpPr>
        <p:sp>
          <p:nvSpPr>
            <p:cNvPr id="21" name="文本框 20"/>
            <p:cNvSpPr txBox="1"/>
            <p:nvPr/>
          </p:nvSpPr>
          <p:spPr>
            <a:xfrm>
              <a:off x="1276776" y="-1823660"/>
              <a:ext cx="3353059" cy="461665"/>
            </a:xfrm>
            <a:prstGeom prst="rect">
              <a:avLst/>
            </a:prstGeom>
            <a:noFill/>
          </p:spPr>
          <p:txBody>
            <a:bodyPr wrap="square" rtlCol="0">
              <a:spAutoFit/>
              <a:scene3d>
                <a:camera prst="orthographicFront"/>
                <a:lightRig rig="threePt" dir="t"/>
              </a:scene3d>
              <a:sp3d contourW="12700"/>
            </a:bodyPr>
            <a:lstStyle/>
            <a:p>
              <a:r>
                <a:rPr lang="zh-CN" altLang="en-US" sz="2400" b="1" dirty="0"/>
                <a:t>主要的人脸识别方法：</a:t>
              </a:r>
              <a:endParaRPr lang="zh-CN" altLang="en-US" sz="2400" b="1" dirty="0">
                <a:solidFill>
                  <a:schemeClr val="tx1">
                    <a:lumMod val="75000"/>
                    <a:lumOff val="25000"/>
                  </a:schemeClr>
                </a:solidFill>
                <a:latin typeface="Century Gothic" panose="020B0502020202020204" pitchFamily="34" charset="0"/>
              </a:endParaRPr>
            </a:p>
          </p:txBody>
        </p:sp>
        <p:sp>
          <p:nvSpPr>
            <p:cNvPr id="22" name="文本框 21"/>
            <p:cNvSpPr txBox="1"/>
            <p:nvPr/>
          </p:nvSpPr>
          <p:spPr>
            <a:xfrm>
              <a:off x="1276774" y="-1145561"/>
              <a:ext cx="5084699" cy="3892219"/>
            </a:xfrm>
            <a:prstGeom prst="rect">
              <a:avLst/>
            </a:prstGeom>
            <a:noFill/>
          </p:spPr>
          <p:txBody>
            <a:bodyPr wrap="square" rtlCol="0">
              <a:spAutoFit/>
              <a:scene3d>
                <a:camera prst="orthographicFront"/>
                <a:lightRig rig="threePt" dir="t"/>
              </a:scene3d>
              <a:sp3d contourW="12700"/>
            </a:bodyPr>
            <a:lstStyle/>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dirty="0">
                  <a:solidFill>
                    <a:schemeClr val="tx1">
                      <a:lumMod val="65000"/>
                      <a:lumOff val="35000"/>
                    </a:schemeClr>
                  </a:solidFill>
                  <a:latin typeface="Century Gothic" panose="020B0502020202020204" pitchFamily="34" charset="0"/>
                  <a:ea typeface="+mj-ea"/>
                </a:rPr>
                <a:t>（</a:t>
              </a:r>
              <a:r>
                <a:rPr lang="en-US" altLang="zh-CN" dirty="0">
                  <a:solidFill>
                    <a:schemeClr val="tx1">
                      <a:lumMod val="65000"/>
                      <a:lumOff val="35000"/>
                    </a:schemeClr>
                  </a:solidFill>
                  <a:latin typeface="Century Gothic" panose="020B0502020202020204" pitchFamily="34" charset="0"/>
                  <a:ea typeface="+mj-ea"/>
                </a:rPr>
                <a:t>1</a:t>
              </a:r>
              <a:r>
                <a:rPr lang="zh-CN" altLang="en-US" dirty="0">
                  <a:solidFill>
                    <a:schemeClr val="tx1">
                      <a:lumMod val="65000"/>
                      <a:lumOff val="35000"/>
                    </a:schemeClr>
                  </a:solidFill>
                  <a:latin typeface="Century Gothic" panose="020B0502020202020204" pitchFamily="34" charset="0"/>
                  <a:ea typeface="+mj-ea"/>
                </a:rPr>
                <a:t>）几何特征的人脸识别方法</a:t>
              </a: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sz="2000" b="1" dirty="0">
                  <a:solidFill>
                    <a:schemeClr val="tx1">
                      <a:lumMod val="75000"/>
                      <a:lumOff val="25000"/>
                    </a:schemeClr>
                  </a:solidFill>
                  <a:latin typeface="Century Gothic" panose="020B0502020202020204" pitchFamily="34" charset="0"/>
                  <a:ea typeface="+mj-ea"/>
                </a:rPr>
                <a:t>（</a:t>
              </a:r>
              <a:r>
                <a:rPr lang="en-US" altLang="zh-CN" sz="2000" b="1" dirty="0">
                  <a:solidFill>
                    <a:schemeClr val="tx1">
                      <a:lumMod val="75000"/>
                      <a:lumOff val="25000"/>
                    </a:schemeClr>
                  </a:solidFill>
                  <a:latin typeface="Century Gothic" panose="020B0502020202020204" pitchFamily="34" charset="0"/>
                  <a:ea typeface="+mj-ea"/>
                </a:rPr>
                <a:t>2</a:t>
              </a:r>
              <a:r>
                <a:rPr lang="zh-CN" altLang="en-US" sz="2000" b="1" dirty="0">
                  <a:solidFill>
                    <a:schemeClr val="tx1">
                      <a:lumMod val="75000"/>
                      <a:lumOff val="25000"/>
                    </a:schemeClr>
                  </a:solidFill>
                  <a:latin typeface="Century Gothic" panose="020B0502020202020204" pitchFamily="34" charset="0"/>
                  <a:ea typeface="+mj-ea"/>
                </a:rPr>
                <a:t>）基于特征脸（</a:t>
              </a:r>
              <a:r>
                <a:rPr lang="en-US" altLang="zh-CN" sz="2000" b="1" dirty="0">
                  <a:solidFill>
                    <a:schemeClr val="tx1">
                      <a:lumMod val="75000"/>
                      <a:lumOff val="25000"/>
                    </a:schemeClr>
                  </a:solidFill>
                  <a:latin typeface="Century Gothic" panose="020B0502020202020204" pitchFamily="34" charset="0"/>
                  <a:ea typeface="+mj-ea"/>
                </a:rPr>
                <a:t>PCA</a:t>
              </a:r>
              <a:r>
                <a:rPr lang="zh-CN" altLang="en-US" sz="2000" b="1" dirty="0">
                  <a:solidFill>
                    <a:schemeClr val="tx1">
                      <a:lumMod val="75000"/>
                      <a:lumOff val="25000"/>
                    </a:schemeClr>
                  </a:solidFill>
                  <a:latin typeface="Century Gothic" panose="020B0502020202020204" pitchFamily="34" charset="0"/>
                  <a:ea typeface="+mj-ea"/>
                </a:rPr>
                <a:t>）的人脸识别方法</a:t>
              </a:r>
              <a:endParaRPr lang="en-US" altLang="zh-CN" sz="2000" b="1" dirty="0">
                <a:solidFill>
                  <a:schemeClr val="tx1">
                    <a:lumMod val="75000"/>
                    <a:lumOff val="25000"/>
                  </a:schemeClr>
                </a:solidFill>
                <a:latin typeface="Century Gothic" panose="020B0502020202020204" pitchFamily="34" charset="0"/>
                <a:ea typeface="+mj-ea"/>
              </a:endParaRPr>
            </a:p>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dirty="0">
                  <a:solidFill>
                    <a:schemeClr val="tx1">
                      <a:lumMod val="65000"/>
                      <a:lumOff val="35000"/>
                    </a:schemeClr>
                  </a:solidFill>
                  <a:latin typeface="Century Gothic" panose="020B0502020202020204" pitchFamily="34" charset="0"/>
                  <a:ea typeface="+mj-ea"/>
                </a:rPr>
                <a:t>（</a:t>
              </a:r>
              <a:r>
                <a:rPr lang="en-US" altLang="zh-CN" dirty="0">
                  <a:solidFill>
                    <a:schemeClr val="tx1">
                      <a:lumMod val="65000"/>
                      <a:lumOff val="35000"/>
                    </a:schemeClr>
                  </a:solidFill>
                  <a:latin typeface="Century Gothic" panose="020B0502020202020204" pitchFamily="34" charset="0"/>
                  <a:ea typeface="+mj-ea"/>
                </a:rPr>
                <a:t>3</a:t>
              </a:r>
              <a:r>
                <a:rPr lang="zh-CN" altLang="en-US" dirty="0">
                  <a:solidFill>
                    <a:schemeClr val="tx1">
                      <a:lumMod val="65000"/>
                      <a:lumOff val="35000"/>
                    </a:schemeClr>
                  </a:solidFill>
                  <a:latin typeface="Century Gothic" panose="020B0502020202020204" pitchFamily="34" charset="0"/>
                  <a:ea typeface="+mj-ea"/>
                </a:rPr>
                <a:t>）神经网络的人脸识别方法</a:t>
              </a: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dirty="0">
                  <a:solidFill>
                    <a:schemeClr val="tx1">
                      <a:lumMod val="65000"/>
                      <a:lumOff val="35000"/>
                    </a:schemeClr>
                  </a:solidFill>
                  <a:latin typeface="Century Gothic" panose="020B0502020202020204" pitchFamily="34" charset="0"/>
                  <a:ea typeface="+mj-ea"/>
                </a:rPr>
                <a:t>（</a:t>
              </a:r>
              <a:r>
                <a:rPr lang="en-US" altLang="zh-CN" dirty="0">
                  <a:solidFill>
                    <a:schemeClr val="tx1">
                      <a:lumMod val="65000"/>
                      <a:lumOff val="35000"/>
                    </a:schemeClr>
                  </a:solidFill>
                  <a:latin typeface="Century Gothic" panose="020B0502020202020204" pitchFamily="34" charset="0"/>
                  <a:ea typeface="+mj-ea"/>
                </a:rPr>
                <a:t>4</a:t>
              </a:r>
              <a:r>
                <a:rPr lang="zh-CN" altLang="en-US" dirty="0">
                  <a:solidFill>
                    <a:schemeClr val="tx1">
                      <a:lumMod val="65000"/>
                      <a:lumOff val="35000"/>
                    </a:schemeClr>
                  </a:solidFill>
                  <a:latin typeface="Century Gothic" panose="020B0502020202020204" pitchFamily="34" charset="0"/>
                  <a:ea typeface="+mj-ea"/>
                </a:rPr>
                <a:t>）弹性图匹配的人脸识别方法</a:t>
              </a: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dirty="0">
                  <a:solidFill>
                    <a:schemeClr val="tx1">
                      <a:lumMod val="65000"/>
                      <a:lumOff val="35000"/>
                    </a:schemeClr>
                  </a:solidFill>
                  <a:latin typeface="Century Gothic" panose="020B0502020202020204" pitchFamily="34" charset="0"/>
                  <a:ea typeface="+mj-ea"/>
                </a:rPr>
                <a:t>（</a:t>
              </a:r>
              <a:r>
                <a:rPr lang="en-US" altLang="zh-CN" dirty="0">
                  <a:solidFill>
                    <a:schemeClr val="tx1">
                      <a:lumMod val="65000"/>
                      <a:lumOff val="35000"/>
                    </a:schemeClr>
                  </a:solidFill>
                  <a:latin typeface="Century Gothic" panose="020B0502020202020204" pitchFamily="34" charset="0"/>
                  <a:ea typeface="+mj-ea"/>
                </a:rPr>
                <a:t>5</a:t>
              </a:r>
              <a:r>
                <a:rPr lang="zh-CN" altLang="en-US" dirty="0">
                  <a:solidFill>
                    <a:schemeClr val="tx1">
                      <a:lumMod val="65000"/>
                      <a:lumOff val="35000"/>
                    </a:schemeClr>
                  </a:solidFill>
                  <a:latin typeface="Century Gothic" panose="020B0502020202020204" pitchFamily="34" charset="0"/>
                  <a:ea typeface="+mj-ea"/>
                </a:rPr>
                <a:t>）线段</a:t>
              </a:r>
              <a:r>
                <a:rPr lang="en-US" altLang="zh-CN" dirty="0" err="1">
                  <a:solidFill>
                    <a:schemeClr val="tx1">
                      <a:lumMod val="65000"/>
                      <a:lumOff val="35000"/>
                    </a:schemeClr>
                  </a:solidFill>
                  <a:latin typeface="Century Gothic" panose="020B0502020202020204" pitchFamily="34" charset="0"/>
                  <a:ea typeface="+mj-ea"/>
                </a:rPr>
                <a:t>Hausdorff</a:t>
              </a:r>
              <a:r>
                <a:rPr lang="en-US" altLang="zh-CN" dirty="0">
                  <a:solidFill>
                    <a:schemeClr val="tx1">
                      <a:lumMod val="65000"/>
                      <a:lumOff val="35000"/>
                    </a:schemeClr>
                  </a:solidFill>
                  <a:latin typeface="Century Gothic" panose="020B0502020202020204" pitchFamily="34" charset="0"/>
                  <a:ea typeface="+mj-ea"/>
                </a:rPr>
                <a:t> </a:t>
              </a:r>
              <a:r>
                <a:rPr lang="zh-CN" altLang="en-US" dirty="0">
                  <a:solidFill>
                    <a:schemeClr val="tx1">
                      <a:lumMod val="65000"/>
                      <a:lumOff val="35000"/>
                    </a:schemeClr>
                  </a:solidFill>
                  <a:latin typeface="Century Gothic" panose="020B0502020202020204" pitchFamily="34" charset="0"/>
                  <a:ea typeface="+mj-ea"/>
                </a:rPr>
                <a:t>距离</a:t>
              </a:r>
              <a:r>
                <a:rPr lang="en-US" altLang="zh-CN" dirty="0">
                  <a:solidFill>
                    <a:schemeClr val="tx1">
                      <a:lumMod val="65000"/>
                      <a:lumOff val="35000"/>
                    </a:schemeClr>
                  </a:solidFill>
                  <a:latin typeface="Century Gothic" panose="020B0502020202020204" pitchFamily="34" charset="0"/>
                  <a:ea typeface="+mj-ea"/>
                </a:rPr>
                <a:t>(LHD) </a:t>
              </a:r>
              <a:r>
                <a:rPr lang="zh-CN" altLang="en-US" dirty="0">
                  <a:solidFill>
                    <a:schemeClr val="tx1">
                      <a:lumMod val="65000"/>
                      <a:lumOff val="35000"/>
                    </a:schemeClr>
                  </a:solidFill>
                  <a:latin typeface="Century Gothic" panose="020B0502020202020204" pitchFamily="34" charset="0"/>
                  <a:ea typeface="+mj-ea"/>
                </a:rPr>
                <a:t>的人脸识别方法</a:t>
              </a: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endParaRPr lang="en-US" altLang="zh-CN" dirty="0">
                <a:solidFill>
                  <a:schemeClr val="tx1">
                    <a:lumMod val="65000"/>
                    <a:lumOff val="35000"/>
                  </a:schemeClr>
                </a:solidFill>
                <a:latin typeface="Century Gothic" panose="020B0502020202020204" pitchFamily="34" charset="0"/>
                <a:ea typeface="+mj-ea"/>
              </a:endParaRPr>
            </a:p>
            <a:p>
              <a:pPr>
                <a:lnSpc>
                  <a:spcPct val="114000"/>
                </a:lnSpc>
              </a:pPr>
              <a:r>
                <a:rPr lang="zh-CN" altLang="en-US" dirty="0">
                  <a:solidFill>
                    <a:schemeClr val="tx1">
                      <a:lumMod val="65000"/>
                      <a:lumOff val="35000"/>
                    </a:schemeClr>
                  </a:solidFill>
                  <a:latin typeface="Century Gothic" panose="020B0502020202020204" pitchFamily="34" charset="0"/>
                  <a:ea typeface="+mj-ea"/>
                </a:rPr>
                <a:t>（</a:t>
              </a:r>
              <a:r>
                <a:rPr lang="en-US" altLang="zh-CN" dirty="0">
                  <a:solidFill>
                    <a:schemeClr val="tx1">
                      <a:lumMod val="65000"/>
                      <a:lumOff val="35000"/>
                    </a:schemeClr>
                  </a:solidFill>
                  <a:latin typeface="Century Gothic" panose="020B0502020202020204" pitchFamily="34" charset="0"/>
                  <a:ea typeface="+mj-ea"/>
                </a:rPr>
                <a:t>6</a:t>
              </a:r>
              <a:r>
                <a:rPr lang="zh-CN" altLang="en-US" dirty="0">
                  <a:solidFill>
                    <a:schemeClr val="tx1">
                      <a:lumMod val="65000"/>
                      <a:lumOff val="35000"/>
                    </a:schemeClr>
                  </a:solidFill>
                  <a:latin typeface="Century Gothic" panose="020B0502020202020204" pitchFamily="34" charset="0"/>
                  <a:ea typeface="+mj-ea"/>
                </a:rPr>
                <a:t>）支持向量机</a:t>
              </a:r>
              <a:r>
                <a:rPr lang="en-US" altLang="zh-CN" dirty="0">
                  <a:solidFill>
                    <a:schemeClr val="tx1">
                      <a:lumMod val="65000"/>
                      <a:lumOff val="35000"/>
                    </a:schemeClr>
                  </a:solidFill>
                  <a:latin typeface="Century Gothic" panose="020B0502020202020204" pitchFamily="34" charset="0"/>
                  <a:ea typeface="+mj-ea"/>
                </a:rPr>
                <a:t>(SVM) </a:t>
              </a:r>
              <a:r>
                <a:rPr lang="zh-CN" altLang="en-US" dirty="0">
                  <a:solidFill>
                    <a:schemeClr val="tx1">
                      <a:lumMod val="65000"/>
                      <a:lumOff val="35000"/>
                    </a:schemeClr>
                  </a:solidFill>
                  <a:latin typeface="Century Gothic" panose="020B0502020202020204" pitchFamily="34" charset="0"/>
                  <a:ea typeface="+mj-ea"/>
                </a:rPr>
                <a:t>的人脸识别方法</a:t>
              </a:r>
              <a:endParaRPr lang="en-US" altLang="zh-CN" dirty="0">
                <a:solidFill>
                  <a:schemeClr val="tx1">
                    <a:lumMod val="65000"/>
                    <a:lumOff val="35000"/>
                  </a:schemeClr>
                </a:solidFill>
                <a:latin typeface="Century Gothic" panose="020B0502020202020204" pitchFamily="34" charset="0"/>
                <a:ea typeface="+mj-ea"/>
              </a:endParaRPr>
            </a:p>
          </p:txBody>
        </p:sp>
      </p:grpSp>
      <p:sp>
        <p:nvSpPr>
          <p:cNvPr id="13" name="任意多边形: 形状 12">
            <a:extLst>
              <a:ext uri="{FF2B5EF4-FFF2-40B4-BE49-F238E27FC236}">
                <a16:creationId xmlns:a16="http://schemas.microsoft.com/office/drawing/2014/main" id="{74642A48-8993-463E-B064-2D106CE12B57}"/>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4" name="任意多边形: 形状 13">
            <a:extLst>
              <a:ext uri="{FF2B5EF4-FFF2-40B4-BE49-F238E27FC236}">
                <a16:creationId xmlns:a16="http://schemas.microsoft.com/office/drawing/2014/main" id="{C80C66D7-0E7C-4B5F-81C0-BF767709F2E5}"/>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5" name="文本框 14">
            <a:extLst>
              <a:ext uri="{FF2B5EF4-FFF2-40B4-BE49-F238E27FC236}">
                <a16:creationId xmlns:a16="http://schemas.microsoft.com/office/drawing/2014/main" id="{103A79D4-F978-466B-B4BB-6802409FDCB2}"/>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sp>
        <p:nvSpPr>
          <p:cNvPr id="23" name="文本框 22">
            <a:extLst>
              <a:ext uri="{FF2B5EF4-FFF2-40B4-BE49-F238E27FC236}">
                <a16:creationId xmlns:a16="http://schemas.microsoft.com/office/drawing/2014/main" id="{46B14638-01CE-4ADE-ADFA-0690479A8E52}"/>
              </a:ext>
            </a:extLst>
          </p:cNvPr>
          <p:cNvSpPr txBox="1"/>
          <p:nvPr/>
        </p:nvSpPr>
        <p:spPr>
          <a:xfrm>
            <a:off x="1473289" y="371367"/>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发展现状</a:t>
            </a:r>
          </a:p>
        </p:txBody>
      </p:sp>
      <p:sp>
        <p:nvSpPr>
          <p:cNvPr id="5" name="AutoShape 2" descr="慧眼人脸识别考勤机">
            <a:hlinkClick r:id="rId4" tooltip="慧眼人脸识别考勤机"/>
            <a:extLst>
              <a:ext uri="{FF2B5EF4-FFF2-40B4-BE49-F238E27FC236}">
                <a16:creationId xmlns:a16="http://schemas.microsoft.com/office/drawing/2014/main" id="{B237D7FC-22EB-41F4-95E0-42E39498E7BD}"/>
              </a:ext>
            </a:extLst>
          </p:cNvPr>
          <p:cNvSpPr>
            <a:spLocks noChangeAspect="1" noChangeArrowheads="1"/>
          </p:cNvSpPr>
          <p:nvPr/>
        </p:nvSpPr>
        <p:spPr bwMode="auto">
          <a:xfrm>
            <a:off x="352425"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76889422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500" fill="hold"/>
                                        <p:tgtEl>
                                          <p:spTgt spid="37"/>
                                        </p:tgtEl>
                                        <p:attrNameLst>
                                          <p:attrName>ppt_w</p:attrName>
                                        </p:attrNameLst>
                                      </p:cBhvr>
                                      <p:tavLst>
                                        <p:tav tm="0">
                                          <p:val>
                                            <p:fltVal val="0"/>
                                          </p:val>
                                        </p:tav>
                                        <p:tav tm="100000">
                                          <p:val>
                                            <p:strVal val="#ppt_w"/>
                                          </p:val>
                                        </p:tav>
                                      </p:tavLst>
                                    </p:anim>
                                    <p:anim calcmode="lin" valueType="num">
                                      <p:cBhvr>
                                        <p:cTn id="8" dur="500" fill="hold"/>
                                        <p:tgtEl>
                                          <p:spTgt spid="37"/>
                                        </p:tgtEl>
                                        <p:attrNameLst>
                                          <p:attrName>ppt_h</p:attrName>
                                        </p:attrNameLst>
                                      </p:cBhvr>
                                      <p:tavLst>
                                        <p:tav tm="0">
                                          <p:val>
                                            <p:fltVal val="0"/>
                                          </p:val>
                                        </p:tav>
                                        <p:tav tm="100000">
                                          <p:val>
                                            <p:strVal val="#ppt_h"/>
                                          </p:val>
                                        </p:tav>
                                      </p:tavLst>
                                    </p:anim>
                                    <p:animEffect transition="in" filter="fade">
                                      <p:cBhvr>
                                        <p:cTn id="9" dur="500"/>
                                        <p:tgtEl>
                                          <p:spTgt spid="37"/>
                                        </p:tgtEl>
                                      </p:cBhvr>
                                    </p:animEffect>
                                  </p:childTnLst>
                                </p:cTn>
                              </p:par>
                              <p:par>
                                <p:cTn id="10" presetID="2" presetClass="entr" presetSubtype="2"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1+#ppt_w/2"/>
                                          </p:val>
                                        </p:tav>
                                        <p:tav tm="100000">
                                          <p:val>
                                            <p:strVal val="#ppt_x"/>
                                          </p:val>
                                        </p:tav>
                                      </p:tavLst>
                                    </p:anim>
                                    <p:anim calcmode="lin" valueType="num">
                                      <p:cBhvr additive="base">
                                        <p:cTn id="13"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C0992661-4296-4171-AEEB-12390547CA06}"/>
              </a:ext>
            </a:extLst>
          </p:cNvPr>
          <p:cNvGrpSpPr/>
          <p:nvPr/>
        </p:nvGrpSpPr>
        <p:grpSpPr>
          <a:xfrm>
            <a:off x="6051439" y="1908394"/>
            <a:ext cx="2133781" cy="2057696"/>
            <a:chOff x="5856878" y="1952705"/>
            <a:chExt cx="2133781" cy="2057696"/>
          </a:xfrm>
        </p:grpSpPr>
        <p:sp>
          <p:nvSpPr>
            <p:cNvPr id="21" name="íśliḑê"/>
            <p:cNvSpPr/>
            <p:nvPr/>
          </p:nvSpPr>
          <p:spPr>
            <a:xfrm flipH="1">
              <a:off x="5894920" y="1952705"/>
              <a:ext cx="2057700" cy="2057696"/>
            </a:xfrm>
            <a:prstGeom prst="blockArc">
              <a:avLst>
                <a:gd name="adj1" fmla="val 8250344"/>
                <a:gd name="adj2" fmla="val 2554396"/>
                <a:gd name="adj3" fmla="val 649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š1ïdè"/>
            <p:cNvSpPr/>
            <p:nvPr/>
          </p:nvSpPr>
          <p:spPr bwMode="auto">
            <a:xfrm>
              <a:off x="6270674" y="2325777"/>
              <a:ext cx="1306189" cy="1306188"/>
            </a:xfrm>
            <a:prstGeom prst="ellipse">
              <a:avLst/>
            </a:prstGeom>
            <a:noFill/>
            <a:ln w="19050">
              <a:solidFill>
                <a:schemeClr val="bg1">
                  <a:lumMod val="85000"/>
                </a:schemeClr>
              </a:solidFill>
              <a:prstDash val="sysDash"/>
              <a:round/>
              <a:headEnd/>
              <a:tailEnd/>
            </a:ln>
          </p:spPr>
          <p:txBody>
            <a:bodyPr anchor="ctr"/>
            <a:lstStyle/>
            <a:p>
              <a:pPr algn="ctr"/>
              <a:endParaRPr/>
            </a:p>
          </p:txBody>
        </p:sp>
        <p:sp>
          <p:nvSpPr>
            <p:cNvPr id="36" name="文本框 35"/>
            <p:cNvSpPr txBox="1"/>
            <p:nvPr/>
          </p:nvSpPr>
          <p:spPr>
            <a:xfrm>
              <a:off x="5856878" y="2670495"/>
              <a:ext cx="2133781" cy="707886"/>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人脸</a:t>
              </a:r>
              <a:endParaRPr lang="en-US" altLang="zh-CN" sz="2000" b="1" dirty="0">
                <a:solidFill>
                  <a:schemeClr val="tx1">
                    <a:lumMod val="75000"/>
                    <a:lumOff val="25000"/>
                  </a:schemeClr>
                </a:solidFill>
                <a:latin typeface="Century Gothic" panose="020B0502020202020204" pitchFamily="34" charset="0"/>
              </a:endParaRPr>
            </a:p>
            <a:p>
              <a:pPr algn="ctr"/>
              <a:r>
                <a:rPr lang="zh-CN" altLang="en-US" sz="2000" b="1" dirty="0">
                  <a:solidFill>
                    <a:schemeClr val="tx1">
                      <a:lumMod val="75000"/>
                      <a:lumOff val="25000"/>
                    </a:schemeClr>
                  </a:solidFill>
                  <a:latin typeface="Century Gothic" panose="020B0502020202020204" pitchFamily="34" charset="0"/>
                </a:rPr>
                <a:t>检测</a:t>
              </a:r>
            </a:p>
          </p:txBody>
        </p:sp>
      </p:grpSp>
      <p:grpSp>
        <p:nvGrpSpPr>
          <p:cNvPr id="11" name="组合 10">
            <a:extLst>
              <a:ext uri="{FF2B5EF4-FFF2-40B4-BE49-F238E27FC236}">
                <a16:creationId xmlns:a16="http://schemas.microsoft.com/office/drawing/2014/main" id="{E3DEE37C-D360-4EAF-B054-0E8C7CBBA59F}"/>
              </a:ext>
            </a:extLst>
          </p:cNvPr>
          <p:cNvGrpSpPr/>
          <p:nvPr/>
        </p:nvGrpSpPr>
        <p:grpSpPr>
          <a:xfrm>
            <a:off x="4245088" y="3297613"/>
            <a:ext cx="2133781" cy="2057699"/>
            <a:chOff x="4428537" y="3238475"/>
            <a:chExt cx="2133781" cy="2057699"/>
          </a:xfrm>
        </p:grpSpPr>
        <p:sp>
          <p:nvSpPr>
            <p:cNvPr id="20" name="îṣḷiḓé"/>
            <p:cNvSpPr/>
            <p:nvPr/>
          </p:nvSpPr>
          <p:spPr>
            <a:xfrm flipH="1" flipV="1">
              <a:off x="4466160" y="3238475"/>
              <a:ext cx="2057701" cy="2057699"/>
            </a:xfrm>
            <a:prstGeom prst="blockArc">
              <a:avLst>
                <a:gd name="adj1" fmla="val 8250344"/>
                <a:gd name="adj2" fmla="val 2554396"/>
                <a:gd name="adj3" fmla="val 6498"/>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25" name="ïs1iḍê"/>
            <p:cNvSpPr/>
            <p:nvPr/>
          </p:nvSpPr>
          <p:spPr bwMode="auto">
            <a:xfrm>
              <a:off x="4846073" y="3614233"/>
              <a:ext cx="1306191" cy="1306189"/>
            </a:xfrm>
            <a:prstGeom prst="ellipse">
              <a:avLst/>
            </a:prstGeom>
            <a:noFill/>
            <a:ln w="19050">
              <a:solidFill>
                <a:schemeClr val="bg1">
                  <a:lumMod val="85000"/>
                </a:schemeClr>
              </a:solidFill>
              <a:prstDash val="sysDash"/>
              <a:round/>
              <a:headEnd/>
              <a:tailEnd/>
            </a:ln>
          </p:spPr>
          <p:txBody>
            <a:bodyPr anchor="ctr"/>
            <a:lstStyle/>
            <a:p>
              <a:pPr algn="ctr"/>
              <a:endParaRPr/>
            </a:p>
          </p:txBody>
        </p:sp>
        <p:sp>
          <p:nvSpPr>
            <p:cNvPr id="42" name="文本框 41"/>
            <p:cNvSpPr txBox="1"/>
            <p:nvPr/>
          </p:nvSpPr>
          <p:spPr>
            <a:xfrm>
              <a:off x="4428537" y="3974937"/>
              <a:ext cx="2133781" cy="707886"/>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图像</a:t>
              </a:r>
              <a:endParaRPr lang="en-US" altLang="zh-CN" sz="2000" b="1" dirty="0">
                <a:solidFill>
                  <a:schemeClr val="tx1">
                    <a:lumMod val="75000"/>
                    <a:lumOff val="25000"/>
                  </a:schemeClr>
                </a:solidFill>
                <a:latin typeface="Century Gothic" panose="020B0502020202020204" pitchFamily="34" charset="0"/>
              </a:endParaRPr>
            </a:p>
            <a:p>
              <a:pPr algn="ctr"/>
              <a:r>
                <a:rPr lang="zh-CN" altLang="en-US" sz="2000" b="1" dirty="0">
                  <a:solidFill>
                    <a:schemeClr val="tx1">
                      <a:lumMod val="75000"/>
                      <a:lumOff val="25000"/>
                    </a:schemeClr>
                  </a:solidFill>
                  <a:latin typeface="Century Gothic" panose="020B0502020202020204" pitchFamily="34" charset="0"/>
                </a:rPr>
                <a:t>预处理</a:t>
              </a:r>
              <a:endParaRPr lang="zh-CN" altLang="en-US" b="1" dirty="0">
                <a:solidFill>
                  <a:schemeClr val="tx1">
                    <a:lumMod val="75000"/>
                    <a:lumOff val="25000"/>
                  </a:schemeClr>
                </a:solidFill>
                <a:latin typeface="Century Gothic" panose="020B0502020202020204" pitchFamily="34" charset="0"/>
              </a:endParaRPr>
            </a:p>
          </p:txBody>
        </p:sp>
      </p:grpSp>
      <p:sp>
        <p:nvSpPr>
          <p:cNvPr id="34" name="任意多边形: 形状 33">
            <a:extLst>
              <a:ext uri="{FF2B5EF4-FFF2-40B4-BE49-F238E27FC236}">
                <a16:creationId xmlns:a16="http://schemas.microsoft.com/office/drawing/2014/main" id="{2AB860F7-F0A1-49B2-B875-A53309F3CFF9}"/>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50" name="任意多边形: 形状 49">
            <a:extLst>
              <a:ext uri="{FF2B5EF4-FFF2-40B4-BE49-F238E27FC236}">
                <a16:creationId xmlns:a16="http://schemas.microsoft.com/office/drawing/2014/main" id="{4493F69E-7B3A-4469-810C-F74091B30B49}"/>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51" name="文本框 50">
            <a:extLst>
              <a:ext uri="{FF2B5EF4-FFF2-40B4-BE49-F238E27FC236}">
                <a16:creationId xmlns:a16="http://schemas.microsoft.com/office/drawing/2014/main" id="{9ED300E8-DAF1-4477-8EFC-CC19384AC72A}"/>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sp>
        <p:nvSpPr>
          <p:cNvPr id="53" name="文本框 52">
            <a:extLst>
              <a:ext uri="{FF2B5EF4-FFF2-40B4-BE49-F238E27FC236}">
                <a16:creationId xmlns:a16="http://schemas.microsoft.com/office/drawing/2014/main" id="{EC7CF55D-9A29-45F8-99AD-4BD8B9E58D95}"/>
              </a:ext>
            </a:extLst>
          </p:cNvPr>
          <p:cNvSpPr txBox="1"/>
          <p:nvPr/>
        </p:nvSpPr>
        <p:spPr>
          <a:xfrm>
            <a:off x="1473289" y="371367"/>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步骤流程</a:t>
            </a:r>
          </a:p>
        </p:txBody>
      </p:sp>
      <p:grpSp>
        <p:nvGrpSpPr>
          <p:cNvPr id="9" name="组合 8">
            <a:extLst>
              <a:ext uri="{FF2B5EF4-FFF2-40B4-BE49-F238E27FC236}">
                <a16:creationId xmlns:a16="http://schemas.microsoft.com/office/drawing/2014/main" id="{560A4C25-52E8-4EEE-84DF-3AFB32B28552}"/>
              </a:ext>
            </a:extLst>
          </p:cNvPr>
          <p:cNvGrpSpPr/>
          <p:nvPr/>
        </p:nvGrpSpPr>
        <p:grpSpPr>
          <a:xfrm>
            <a:off x="7824743" y="3242850"/>
            <a:ext cx="2133781" cy="2057699"/>
            <a:chOff x="7290625" y="3242981"/>
            <a:chExt cx="2133781" cy="2057699"/>
          </a:xfrm>
        </p:grpSpPr>
        <p:sp>
          <p:nvSpPr>
            <p:cNvPr id="45" name="文本框 44"/>
            <p:cNvSpPr txBox="1"/>
            <p:nvPr/>
          </p:nvSpPr>
          <p:spPr>
            <a:xfrm>
              <a:off x="7290625" y="3971111"/>
              <a:ext cx="2133781" cy="707886"/>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面部</a:t>
              </a:r>
              <a:endParaRPr lang="en-US" altLang="zh-CN" sz="2000" b="1" dirty="0">
                <a:solidFill>
                  <a:schemeClr val="tx1">
                    <a:lumMod val="75000"/>
                    <a:lumOff val="25000"/>
                  </a:schemeClr>
                </a:solidFill>
                <a:latin typeface="Century Gothic" panose="020B0502020202020204" pitchFamily="34" charset="0"/>
              </a:endParaRPr>
            </a:p>
            <a:p>
              <a:pPr algn="ctr"/>
              <a:r>
                <a:rPr lang="zh-CN" altLang="en-US" sz="2000" b="1" dirty="0">
                  <a:solidFill>
                    <a:schemeClr val="tx1">
                      <a:lumMod val="75000"/>
                      <a:lumOff val="25000"/>
                    </a:schemeClr>
                  </a:solidFill>
                  <a:latin typeface="Century Gothic" panose="020B0502020202020204" pitchFamily="34" charset="0"/>
                </a:rPr>
                <a:t>特征提取</a:t>
              </a:r>
            </a:p>
          </p:txBody>
        </p:sp>
        <p:sp>
          <p:nvSpPr>
            <p:cNvPr id="55" name="îṣḷiḓé">
              <a:extLst>
                <a:ext uri="{FF2B5EF4-FFF2-40B4-BE49-F238E27FC236}">
                  <a16:creationId xmlns:a16="http://schemas.microsoft.com/office/drawing/2014/main" id="{B552C717-1FF3-4D06-B346-1D86BD0A8E85}"/>
                </a:ext>
              </a:extLst>
            </p:cNvPr>
            <p:cNvSpPr/>
            <p:nvPr/>
          </p:nvSpPr>
          <p:spPr>
            <a:xfrm flipH="1" flipV="1">
              <a:off x="7324092" y="3242981"/>
              <a:ext cx="2057700" cy="2057699"/>
            </a:xfrm>
            <a:prstGeom prst="blockArc">
              <a:avLst>
                <a:gd name="adj1" fmla="val 8250344"/>
                <a:gd name="adj2" fmla="val 2554396"/>
                <a:gd name="adj3" fmla="val 6498"/>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6" name="ïs1iḍê">
              <a:extLst>
                <a:ext uri="{FF2B5EF4-FFF2-40B4-BE49-F238E27FC236}">
                  <a16:creationId xmlns:a16="http://schemas.microsoft.com/office/drawing/2014/main" id="{F3FA19F4-6EE8-4F0F-AEF7-235F6167748E}"/>
                </a:ext>
              </a:extLst>
            </p:cNvPr>
            <p:cNvSpPr/>
            <p:nvPr/>
          </p:nvSpPr>
          <p:spPr bwMode="auto">
            <a:xfrm>
              <a:off x="7704420" y="3618734"/>
              <a:ext cx="1306190" cy="1306189"/>
            </a:xfrm>
            <a:prstGeom prst="ellipse">
              <a:avLst/>
            </a:prstGeom>
            <a:noFill/>
            <a:ln w="19050">
              <a:solidFill>
                <a:schemeClr val="bg1">
                  <a:lumMod val="85000"/>
                </a:schemeClr>
              </a:solidFill>
              <a:prstDash val="sysDash"/>
              <a:round/>
              <a:headEnd/>
              <a:tailEnd/>
            </a:ln>
          </p:spPr>
          <p:txBody>
            <a:bodyPr anchor="ctr"/>
            <a:lstStyle/>
            <a:p>
              <a:pPr algn="ctr"/>
              <a:endParaRPr/>
            </a:p>
          </p:txBody>
        </p:sp>
      </p:grpSp>
      <p:grpSp>
        <p:nvGrpSpPr>
          <p:cNvPr id="8" name="组合 7">
            <a:extLst>
              <a:ext uri="{FF2B5EF4-FFF2-40B4-BE49-F238E27FC236}">
                <a16:creationId xmlns:a16="http://schemas.microsoft.com/office/drawing/2014/main" id="{BDFABEAB-A770-4D23-AA2D-AFEB0A7C5A4A}"/>
              </a:ext>
            </a:extLst>
          </p:cNvPr>
          <p:cNvGrpSpPr/>
          <p:nvPr/>
        </p:nvGrpSpPr>
        <p:grpSpPr>
          <a:xfrm>
            <a:off x="9636085" y="1930925"/>
            <a:ext cx="2133781" cy="2057697"/>
            <a:chOff x="8714393" y="1953147"/>
            <a:chExt cx="2133781" cy="2057697"/>
          </a:xfrm>
        </p:grpSpPr>
        <p:sp>
          <p:nvSpPr>
            <p:cNvPr id="39" name="文本框 38"/>
            <p:cNvSpPr txBox="1"/>
            <p:nvPr/>
          </p:nvSpPr>
          <p:spPr>
            <a:xfrm>
              <a:off x="8714393" y="2686481"/>
              <a:ext cx="2133781" cy="707886"/>
            </a:xfrm>
            <a:prstGeom prst="rect">
              <a:avLst/>
            </a:prstGeom>
            <a:noFill/>
          </p:spPr>
          <p:txBody>
            <a:bodyPr wrap="square" rtlCol="0">
              <a:spAutoFit/>
              <a:scene3d>
                <a:camera prst="orthographicFront"/>
                <a:lightRig rig="threePt" dir="t"/>
              </a:scene3d>
              <a:sp3d contourW="12700"/>
            </a:bodyPr>
            <a:lstStyle/>
            <a:p>
              <a:pPr algn="ctr"/>
              <a:r>
                <a:rPr lang="zh-CN" altLang="en-US" sz="2000" b="1" dirty="0">
                  <a:solidFill>
                    <a:schemeClr val="tx1">
                      <a:lumMod val="75000"/>
                      <a:lumOff val="25000"/>
                    </a:schemeClr>
                  </a:solidFill>
                  <a:latin typeface="Century Gothic" panose="020B0502020202020204" pitchFamily="34" charset="0"/>
                </a:rPr>
                <a:t>分类</a:t>
              </a:r>
              <a:endParaRPr lang="en-US" altLang="zh-CN" sz="2000" b="1" dirty="0">
                <a:solidFill>
                  <a:schemeClr val="tx1">
                    <a:lumMod val="75000"/>
                    <a:lumOff val="25000"/>
                  </a:schemeClr>
                </a:solidFill>
                <a:latin typeface="Century Gothic" panose="020B0502020202020204" pitchFamily="34" charset="0"/>
              </a:endParaRPr>
            </a:p>
            <a:p>
              <a:pPr algn="ctr"/>
              <a:r>
                <a:rPr lang="zh-CN" altLang="en-US" sz="2000" b="1" dirty="0">
                  <a:solidFill>
                    <a:schemeClr val="tx1">
                      <a:lumMod val="75000"/>
                      <a:lumOff val="25000"/>
                    </a:schemeClr>
                  </a:solidFill>
                  <a:latin typeface="Century Gothic" panose="020B0502020202020204" pitchFamily="34" charset="0"/>
                </a:rPr>
                <a:t>识别</a:t>
              </a:r>
            </a:p>
          </p:txBody>
        </p:sp>
        <p:sp>
          <p:nvSpPr>
            <p:cNvPr id="57" name="íśliḑê">
              <a:extLst>
                <a:ext uri="{FF2B5EF4-FFF2-40B4-BE49-F238E27FC236}">
                  <a16:creationId xmlns:a16="http://schemas.microsoft.com/office/drawing/2014/main" id="{C0DD44AC-B7E8-44C3-96CC-FC938244F45E}"/>
                </a:ext>
              </a:extLst>
            </p:cNvPr>
            <p:cNvSpPr/>
            <p:nvPr/>
          </p:nvSpPr>
          <p:spPr>
            <a:xfrm flipH="1">
              <a:off x="8752433" y="1953147"/>
              <a:ext cx="2057699" cy="2057697"/>
            </a:xfrm>
            <a:prstGeom prst="blockArc">
              <a:avLst>
                <a:gd name="adj1" fmla="val 8250344"/>
                <a:gd name="adj2" fmla="val 2554396"/>
                <a:gd name="adj3" fmla="val 649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8" name="iš1ïdè">
              <a:extLst>
                <a:ext uri="{FF2B5EF4-FFF2-40B4-BE49-F238E27FC236}">
                  <a16:creationId xmlns:a16="http://schemas.microsoft.com/office/drawing/2014/main" id="{1B5994AB-BCA8-4B2E-BC12-CC9841953FC9}"/>
                </a:ext>
              </a:extLst>
            </p:cNvPr>
            <p:cNvSpPr/>
            <p:nvPr/>
          </p:nvSpPr>
          <p:spPr bwMode="auto">
            <a:xfrm>
              <a:off x="9128187" y="2328900"/>
              <a:ext cx="1306189" cy="1306188"/>
            </a:xfrm>
            <a:prstGeom prst="ellipse">
              <a:avLst/>
            </a:prstGeom>
            <a:noFill/>
            <a:ln w="19050">
              <a:solidFill>
                <a:schemeClr val="bg1">
                  <a:lumMod val="85000"/>
                </a:schemeClr>
              </a:solidFill>
              <a:prstDash val="sysDash"/>
              <a:round/>
              <a:headEnd/>
              <a:tailEnd/>
            </a:ln>
          </p:spPr>
          <p:txBody>
            <a:bodyPr anchor="ctr"/>
            <a:lstStyle/>
            <a:p>
              <a:pPr algn="ctr"/>
              <a:endParaRPr/>
            </a:p>
          </p:txBody>
        </p:sp>
      </p:grpSp>
      <p:sp>
        <p:nvSpPr>
          <p:cNvPr id="62" name="矩形 61">
            <a:extLst>
              <a:ext uri="{FF2B5EF4-FFF2-40B4-BE49-F238E27FC236}">
                <a16:creationId xmlns:a16="http://schemas.microsoft.com/office/drawing/2014/main" id="{ED7ABA96-BA71-4329-90A5-90D22DA91498}"/>
              </a:ext>
            </a:extLst>
          </p:cNvPr>
          <p:cNvSpPr/>
          <p:nvPr/>
        </p:nvSpPr>
        <p:spPr>
          <a:xfrm>
            <a:off x="419285" y="1649089"/>
            <a:ext cx="3375215" cy="3965747"/>
          </a:xfrm>
          <a:prstGeom prst="rect">
            <a:avLst/>
          </a:prstGeom>
          <a:blipFill dpi="0" rotWithShape="1">
            <a:blip r:embed="rId3"/>
            <a:srcRect/>
            <a:stretch>
              <a:fillRect l="-53997" r="-107844" b="-4850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4868497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0-#ppt_w/2"/>
                                          </p:val>
                                        </p:tav>
                                        <p:tav tm="100000">
                                          <p:val>
                                            <p:strVal val="#ppt_x"/>
                                          </p:val>
                                        </p:tav>
                                      </p:tavLst>
                                    </p:anim>
                                    <p:anim calcmode="lin" valueType="num">
                                      <p:cBhvr additive="base">
                                        <p:cTn id="8" dur="50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a:extLst>
              <a:ext uri="{FF2B5EF4-FFF2-40B4-BE49-F238E27FC236}">
                <a16:creationId xmlns:a16="http://schemas.microsoft.com/office/drawing/2014/main" id="{E71F72F0-E34B-4D63-87A3-9DC056A4CD62}"/>
              </a:ext>
            </a:extLst>
          </p:cNvPr>
          <p:cNvSpPr/>
          <p:nvPr/>
        </p:nvSpPr>
        <p:spPr>
          <a:xfrm>
            <a:off x="317349" y="679535"/>
            <a:ext cx="1133213" cy="651368"/>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2" name="任意多边形: 形状 21">
            <a:extLst>
              <a:ext uri="{FF2B5EF4-FFF2-40B4-BE49-F238E27FC236}">
                <a16:creationId xmlns:a16="http://schemas.microsoft.com/office/drawing/2014/main" id="{18BEE7C5-D600-4648-BB08-81EC7BB6DB7E}"/>
              </a:ext>
            </a:extLst>
          </p:cNvPr>
          <p:cNvSpPr/>
          <p:nvPr/>
        </p:nvSpPr>
        <p:spPr>
          <a:xfrm>
            <a:off x="317349" y="432025"/>
            <a:ext cx="1133213" cy="540706"/>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3" name="文本框 22">
            <a:extLst>
              <a:ext uri="{FF2B5EF4-FFF2-40B4-BE49-F238E27FC236}">
                <a16:creationId xmlns:a16="http://schemas.microsoft.com/office/drawing/2014/main" id="{A4C71127-5F86-46C2-986B-CB04F542558E}"/>
              </a:ext>
            </a:extLst>
          </p:cNvPr>
          <p:cNvSpPr txBox="1"/>
          <p:nvPr/>
        </p:nvSpPr>
        <p:spPr>
          <a:xfrm>
            <a:off x="317349" y="522807"/>
            <a:ext cx="1230261"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3.1</a:t>
            </a:r>
            <a:endParaRPr lang="zh-CN" altLang="en-US" sz="4000" dirty="0">
              <a:solidFill>
                <a:schemeClr val="accent1"/>
              </a:solidFill>
              <a:latin typeface="Century Gothic" panose="020B0502020202020204" pitchFamily="34" charset="0"/>
            </a:endParaRPr>
          </a:p>
        </p:txBody>
      </p:sp>
      <p:sp>
        <p:nvSpPr>
          <p:cNvPr id="25" name="文本框 24">
            <a:extLst>
              <a:ext uri="{FF2B5EF4-FFF2-40B4-BE49-F238E27FC236}">
                <a16:creationId xmlns:a16="http://schemas.microsoft.com/office/drawing/2014/main" id="{BE5580F3-C87B-4DE5-A8B5-47E13C5ED212}"/>
              </a:ext>
            </a:extLst>
          </p:cNvPr>
          <p:cNvSpPr txBox="1"/>
          <p:nvPr/>
        </p:nvSpPr>
        <p:spPr>
          <a:xfrm>
            <a:off x="1547610" y="634132"/>
            <a:ext cx="2771879" cy="584775"/>
          </a:xfrm>
          <a:prstGeom prst="rect">
            <a:avLst/>
          </a:prstGeom>
          <a:noFill/>
        </p:spPr>
        <p:txBody>
          <a:bodyPr wrap="square" rtlCol="0">
            <a:spAutoFit/>
            <a:scene3d>
              <a:camera prst="orthographicFront"/>
              <a:lightRig rig="threePt" dir="t"/>
            </a:scene3d>
            <a:sp3d contourW="12700"/>
          </a:bodyPr>
          <a:lstStyle/>
          <a:p>
            <a:r>
              <a:rPr lang="zh-CN" altLang="en-US" sz="3200" b="1" dirty="0">
                <a:solidFill>
                  <a:schemeClr val="tx1">
                    <a:lumMod val="85000"/>
                    <a:lumOff val="15000"/>
                  </a:schemeClr>
                </a:solidFill>
              </a:rPr>
              <a:t>  图像预处理</a:t>
            </a:r>
          </a:p>
        </p:txBody>
      </p:sp>
      <p:sp>
        <p:nvSpPr>
          <p:cNvPr id="54" name="矩形 53">
            <a:extLst>
              <a:ext uri="{FF2B5EF4-FFF2-40B4-BE49-F238E27FC236}">
                <a16:creationId xmlns:a16="http://schemas.microsoft.com/office/drawing/2014/main" id="{1E3682AF-6C68-4AC0-801C-7078C3A6107B}"/>
              </a:ext>
            </a:extLst>
          </p:cNvPr>
          <p:cNvSpPr/>
          <p:nvPr/>
        </p:nvSpPr>
        <p:spPr>
          <a:xfrm>
            <a:off x="6705600" y="0"/>
            <a:ext cx="5486400" cy="6858000"/>
          </a:xfrm>
          <a:prstGeom prst="rect">
            <a:avLst/>
          </a:prstGeom>
          <a:blipFill>
            <a:blip r:embed="rId3"/>
            <a:srcRect/>
            <a:stretch>
              <a:fillRect l="-61252" r="-6097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0458E139-B16A-4562-8735-E0AC6836785D}"/>
              </a:ext>
            </a:extLst>
          </p:cNvPr>
          <p:cNvSpPr/>
          <p:nvPr/>
        </p:nvSpPr>
        <p:spPr>
          <a:xfrm>
            <a:off x="5268686" y="1089025"/>
            <a:ext cx="6923313" cy="4679950"/>
          </a:xfrm>
          <a:prstGeom prst="rect">
            <a:avLst/>
          </a:prstGeom>
          <a:solidFill>
            <a:schemeClr val="tx1">
              <a:lumMod val="65000"/>
              <a:lumOff val="3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矩形 55">
            <a:extLst>
              <a:ext uri="{FF2B5EF4-FFF2-40B4-BE49-F238E27FC236}">
                <a16:creationId xmlns:a16="http://schemas.microsoft.com/office/drawing/2014/main" id="{E3587C65-A82F-47B8-9BB8-4BA6C91447EB}"/>
              </a:ext>
            </a:extLst>
          </p:cNvPr>
          <p:cNvSpPr/>
          <p:nvPr/>
        </p:nvSpPr>
        <p:spPr>
          <a:xfrm>
            <a:off x="4245203" y="1741714"/>
            <a:ext cx="4659085" cy="3374572"/>
          </a:xfrm>
          <a:prstGeom prst="rect">
            <a:avLst/>
          </a:prstGeom>
          <a:blipFill>
            <a:blip r:embed="rId4"/>
            <a:srcRect/>
            <a:stretch>
              <a:fillRect l="-4548" r="-452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a:extLst>
              <a:ext uri="{FF2B5EF4-FFF2-40B4-BE49-F238E27FC236}">
                <a16:creationId xmlns:a16="http://schemas.microsoft.com/office/drawing/2014/main" id="{62FDC51D-D89E-4E60-8139-3A6975C968B0}"/>
              </a:ext>
            </a:extLst>
          </p:cNvPr>
          <p:cNvGrpSpPr/>
          <p:nvPr/>
        </p:nvGrpSpPr>
        <p:grpSpPr>
          <a:xfrm>
            <a:off x="788199" y="2231101"/>
            <a:ext cx="2933952" cy="429861"/>
            <a:chOff x="365302" y="2621125"/>
            <a:chExt cx="2933952" cy="429861"/>
          </a:xfrm>
        </p:grpSpPr>
        <p:sp>
          <p:nvSpPr>
            <p:cNvPr id="58" name="矩形 57">
              <a:extLst>
                <a:ext uri="{FF2B5EF4-FFF2-40B4-BE49-F238E27FC236}">
                  <a16:creationId xmlns:a16="http://schemas.microsoft.com/office/drawing/2014/main" id="{07A17358-72C2-4349-8E81-7C2D9BADD059}"/>
                </a:ext>
              </a:extLst>
            </p:cNvPr>
            <p:cNvSpPr/>
            <p:nvPr/>
          </p:nvSpPr>
          <p:spPr>
            <a:xfrm>
              <a:off x="797303" y="2621125"/>
              <a:ext cx="2501951" cy="42986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75000"/>
                      <a:lumOff val="25000"/>
                    </a:schemeClr>
                  </a:solidFill>
                </a:rPr>
                <a:t>图像灰度化</a:t>
              </a:r>
            </a:p>
          </p:txBody>
        </p:sp>
        <p:sp>
          <p:nvSpPr>
            <p:cNvPr id="62" name="矩形 61">
              <a:extLst>
                <a:ext uri="{FF2B5EF4-FFF2-40B4-BE49-F238E27FC236}">
                  <a16:creationId xmlns:a16="http://schemas.microsoft.com/office/drawing/2014/main" id="{3F77F466-B37C-4C9E-A7DE-49AFB3DAFF78}"/>
                </a:ext>
              </a:extLst>
            </p:cNvPr>
            <p:cNvSpPr/>
            <p:nvPr/>
          </p:nvSpPr>
          <p:spPr>
            <a:xfrm>
              <a:off x="365302" y="2655749"/>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01</a:t>
              </a:r>
              <a:endParaRPr lang="zh-CN" altLang="en-US" sz="1600" b="1" dirty="0">
                <a:solidFill>
                  <a:schemeClr val="accent1"/>
                </a:solidFill>
              </a:endParaRPr>
            </a:p>
          </p:txBody>
        </p:sp>
      </p:grpSp>
      <p:grpSp>
        <p:nvGrpSpPr>
          <p:cNvPr id="10" name="组合 9">
            <a:extLst>
              <a:ext uri="{FF2B5EF4-FFF2-40B4-BE49-F238E27FC236}">
                <a16:creationId xmlns:a16="http://schemas.microsoft.com/office/drawing/2014/main" id="{CC9F8C36-D24F-4431-985D-D6EADAF1AC6D}"/>
              </a:ext>
            </a:extLst>
          </p:cNvPr>
          <p:cNvGrpSpPr/>
          <p:nvPr/>
        </p:nvGrpSpPr>
        <p:grpSpPr>
          <a:xfrm>
            <a:off x="788199" y="3193563"/>
            <a:ext cx="2933951" cy="429861"/>
            <a:chOff x="365302" y="3228368"/>
            <a:chExt cx="2933951" cy="429861"/>
          </a:xfrm>
        </p:grpSpPr>
        <p:sp>
          <p:nvSpPr>
            <p:cNvPr id="57" name="矩形 56">
              <a:extLst>
                <a:ext uri="{FF2B5EF4-FFF2-40B4-BE49-F238E27FC236}">
                  <a16:creationId xmlns:a16="http://schemas.microsoft.com/office/drawing/2014/main" id="{5BECE8CB-7FAA-4A2C-B31A-F85188D4A97B}"/>
                </a:ext>
              </a:extLst>
            </p:cNvPr>
            <p:cNvSpPr/>
            <p:nvPr/>
          </p:nvSpPr>
          <p:spPr>
            <a:xfrm>
              <a:off x="797302" y="3228368"/>
              <a:ext cx="2501951" cy="42986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75000"/>
                      <a:lumOff val="25000"/>
                    </a:schemeClr>
                  </a:solidFill>
                </a:rPr>
                <a:t>图像二值化</a:t>
              </a:r>
            </a:p>
          </p:txBody>
        </p:sp>
        <p:sp>
          <p:nvSpPr>
            <p:cNvPr id="63" name="矩形 62">
              <a:extLst>
                <a:ext uri="{FF2B5EF4-FFF2-40B4-BE49-F238E27FC236}">
                  <a16:creationId xmlns:a16="http://schemas.microsoft.com/office/drawing/2014/main" id="{A53B3AA4-E0A5-4ED4-84FB-E5285C1635E2}"/>
                </a:ext>
              </a:extLst>
            </p:cNvPr>
            <p:cNvSpPr/>
            <p:nvPr/>
          </p:nvSpPr>
          <p:spPr>
            <a:xfrm>
              <a:off x="365302" y="3281428"/>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02</a:t>
              </a:r>
              <a:endParaRPr lang="zh-CN" altLang="en-US" sz="1600" b="1" dirty="0">
                <a:solidFill>
                  <a:schemeClr val="accent1"/>
                </a:solidFill>
              </a:endParaRPr>
            </a:p>
          </p:txBody>
        </p:sp>
      </p:grpSp>
      <p:grpSp>
        <p:nvGrpSpPr>
          <p:cNvPr id="12" name="组合 11">
            <a:extLst>
              <a:ext uri="{FF2B5EF4-FFF2-40B4-BE49-F238E27FC236}">
                <a16:creationId xmlns:a16="http://schemas.microsoft.com/office/drawing/2014/main" id="{05336204-456D-4B1D-BB52-3D24F195DE2B}"/>
              </a:ext>
            </a:extLst>
          </p:cNvPr>
          <p:cNvGrpSpPr/>
          <p:nvPr/>
        </p:nvGrpSpPr>
        <p:grpSpPr>
          <a:xfrm>
            <a:off x="788199" y="4137394"/>
            <a:ext cx="2933951" cy="429861"/>
            <a:chOff x="365302" y="3937544"/>
            <a:chExt cx="2933951" cy="429861"/>
          </a:xfrm>
        </p:grpSpPr>
        <p:sp>
          <p:nvSpPr>
            <p:cNvPr id="59" name="矩形 58">
              <a:extLst>
                <a:ext uri="{FF2B5EF4-FFF2-40B4-BE49-F238E27FC236}">
                  <a16:creationId xmlns:a16="http://schemas.microsoft.com/office/drawing/2014/main" id="{9A54C369-E735-4D18-BD28-BA27439168A1}"/>
                </a:ext>
              </a:extLst>
            </p:cNvPr>
            <p:cNvSpPr/>
            <p:nvPr/>
          </p:nvSpPr>
          <p:spPr>
            <a:xfrm>
              <a:off x="797302" y="3937544"/>
              <a:ext cx="2501951" cy="42986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75000"/>
                      <a:lumOff val="25000"/>
                    </a:schemeClr>
                  </a:solidFill>
                </a:rPr>
                <a:t>直方图均衡化</a:t>
              </a:r>
            </a:p>
          </p:txBody>
        </p:sp>
        <p:sp>
          <p:nvSpPr>
            <p:cNvPr id="64" name="矩形 63">
              <a:extLst>
                <a:ext uri="{FF2B5EF4-FFF2-40B4-BE49-F238E27FC236}">
                  <a16:creationId xmlns:a16="http://schemas.microsoft.com/office/drawing/2014/main" id="{FE02E0D2-7DAA-42AA-9407-EDF61A74FD0F}"/>
                </a:ext>
              </a:extLst>
            </p:cNvPr>
            <p:cNvSpPr/>
            <p:nvPr/>
          </p:nvSpPr>
          <p:spPr>
            <a:xfrm>
              <a:off x="365302" y="3972169"/>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03</a:t>
              </a:r>
              <a:endParaRPr lang="zh-CN" altLang="en-US" sz="1600" b="1" dirty="0">
                <a:solidFill>
                  <a:schemeClr val="accent1"/>
                </a:solidFill>
              </a:endParaRPr>
            </a:p>
          </p:txBody>
        </p:sp>
      </p:grpSp>
      <p:grpSp>
        <p:nvGrpSpPr>
          <p:cNvPr id="11" name="组合 10">
            <a:extLst>
              <a:ext uri="{FF2B5EF4-FFF2-40B4-BE49-F238E27FC236}">
                <a16:creationId xmlns:a16="http://schemas.microsoft.com/office/drawing/2014/main" id="{6B778B3D-B2F1-4A12-AA50-34D859F84F61}"/>
              </a:ext>
            </a:extLst>
          </p:cNvPr>
          <p:cNvGrpSpPr/>
          <p:nvPr/>
        </p:nvGrpSpPr>
        <p:grpSpPr>
          <a:xfrm>
            <a:off x="788199" y="5080178"/>
            <a:ext cx="2956573" cy="429861"/>
            <a:chOff x="365302" y="4729949"/>
            <a:chExt cx="2956573" cy="429861"/>
          </a:xfrm>
        </p:grpSpPr>
        <p:sp>
          <p:nvSpPr>
            <p:cNvPr id="60" name="矩形 59">
              <a:extLst>
                <a:ext uri="{FF2B5EF4-FFF2-40B4-BE49-F238E27FC236}">
                  <a16:creationId xmlns:a16="http://schemas.microsoft.com/office/drawing/2014/main" id="{35829D1A-6773-4127-919C-BDF9D3A11CDD}"/>
                </a:ext>
              </a:extLst>
            </p:cNvPr>
            <p:cNvSpPr/>
            <p:nvPr/>
          </p:nvSpPr>
          <p:spPr>
            <a:xfrm>
              <a:off x="819924" y="4729949"/>
              <a:ext cx="2501951" cy="42986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75000"/>
                      <a:lumOff val="25000"/>
                    </a:schemeClr>
                  </a:solidFill>
                </a:rPr>
                <a:t>图像噪声去除</a:t>
              </a:r>
            </a:p>
          </p:txBody>
        </p:sp>
        <p:sp>
          <p:nvSpPr>
            <p:cNvPr id="65" name="矩形 64">
              <a:extLst>
                <a:ext uri="{FF2B5EF4-FFF2-40B4-BE49-F238E27FC236}">
                  <a16:creationId xmlns:a16="http://schemas.microsoft.com/office/drawing/2014/main" id="{EFA910FF-B6D0-44DD-ACCB-D0702CBA55A8}"/>
                </a:ext>
              </a:extLst>
            </p:cNvPr>
            <p:cNvSpPr/>
            <p:nvPr/>
          </p:nvSpPr>
          <p:spPr>
            <a:xfrm>
              <a:off x="365302" y="4767703"/>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04</a:t>
              </a:r>
              <a:endParaRPr lang="zh-CN" altLang="en-US" sz="1600" b="1" dirty="0">
                <a:solidFill>
                  <a:schemeClr val="accent1"/>
                </a:solidFill>
              </a:endParaRPr>
            </a:p>
          </p:txBody>
        </p:sp>
      </p:grpSp>
    </p:spTree>
    <p:extLst>
      <p:ext uri="{BB962C8B-B14F-4D97-AF65-F5344CB8AC3E}">
        <p14:creationId xmlns:p14="http://schemas.microsoft.com/office/powerpoint/2010/main" val="175643898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1000">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14:bounceEnd="51000">
                                          <p:cBhvr additive="base">
                                            <p:cTn id="7" dur="1000" fill="hold"/>
                                            <p:tgtEl>
                                              <p:spTgt spid="54"/>
                                            </p:tgtEl>
                                            <p:attrNameLst>
                                              <p:attrName>ppt_x</p:attrName>
                                            </p:attrNameLst>
                                          </p:cBhvr>
                                          <p:tavLst>
                                            <p:tav tm="0">
                                              <p:val>
                                                <p:strVal val="1+#ppt_w/2"/>
                                              </p:val>
                                            </p:tav>
                                            <p:tav tm="100000">
                                              <p:val>
                                                <p:strVal val="#ppt_x"/>
                                              </p:val>
                                            </p:tav>
                                          </p:tavLst>
                                        </p:anim>
                                        <p:anim calcmode="lin" valueType="num" p14:bounceEnd="51000">
                                          <p:cBhvr additive="base">
                                            <p:cTn id="8" dur="1000" fill="hold"/>
                                            <p:tgtEl>
                                              <p:spTgt spid="5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1000">
                                      <p:stCondLst>
                                        <p:cond delay="250"/>
                                      </p:stCondLst>
                                      <p:childTnLst>
                                        <p:set>
                                          <p:cBhvr>
                                            <p:cTn id="10" dur="1" fill="hold">
                                              <p:stCondLst>
                                                <p:cond delay="0"/>
                                              </p:stCondLst>
                                            </p:cTn>
                                            <p:tgtEl>
                                              <p:spTgt spid="55"/>
                                            </p:tgtEl>
                                            <p:attrNameLst>
                                              <p:attrName>style.visibility</p:attrName>
                                            </p:attrNameLst>
                                          </p:cBhvr>
                                          <p:to>
                                            <p:strVal val="visible"/>
                                          </p:to>
                                        </p:set>
                                        <p:anim calcmode="lin" valueType="num" p14:bounceEnd="51000">
                                          <p:cBhvr additive="base">
                                            <p:cTn id="11" dur="1000" fill="hold"/>
                                            <p:tgtEl>
                                              <p:spTgt spid="55"/>
                                            </p:tgtEl>
                                            <p:attrNameLst>
                                              <p:attrName>ppt_x</p:attrName>
                                            </p:attrNameLst>
                                          </p:cBhvr>
                                          <p:tavLst>
                                            <p:tav tm="0">
                                              <p:val>
                                                <p:strVal val="1+#ppt_w/2"/>
                                              </p:val>
                                            </p:tav>
                                            <p:tav tm="100000">
                                              <p:val>
                                                <p:strVal val="#ppt_x"/>
                                              </p:val>
                                            </p:tav>
                                          </p:tavLst>
                                        </p:anim>
                                        <p:anim calcmode="lin" valueType="num" p14:bounceEnd="51000">
                                          <p:cBhvr additive="base">
                                            <p:cTn id="12" dur="1000" fill="hold"/>
                                            <p:tgtEl>
                                              <p:spTgt spid="5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1000">
                                      <p:stCondLst>
                                        <p:cond delay="500"/>
                                      </p:stCondLst>
                                      <p:childTnLst>
                                        <p:set>
                                          <p:cBhvr>
                                            <p:cTn id="14" dur="1" fill="hold">
                                              <p:stCondLst>
                                                <p:cond delay="0"/>
                                              </p:stCondLst>
                                            </p:cTn>
                                            <p:tgtEl>
                                              <p:spTgt spid="56"/>
                                            </p:tgtEl>
                                            <p:attrNameLst>
                                              <p:attrName>style.visibility</p:attrName>
                                            </p:attrNameLst>
                                          </p:cBhvr>
                                          <p:to>
                                            <p:strVal val="visible"/>
                                          </p:to>
                                        </p:set>
                                        <p:anim calcmode="lin" valueType="num" p14:bounceEnd="51000">
                                          <p:cBhvr additive="base">
                                            <p:cTn id="15" dur="1000" fill="hold"/>
                                            <p:tgtEl>
                                              <p:spTgt spid="56"/>
                                            </p:tgtEl>
                                            <p:attrNameLst>
                                              <p:attrName>ppt_x</p:attrName>
                                            </p:attrNameLst>
                                          </p:cBhvr>
                                          <p:tavLst>
                                            <p:tav tm="0">
                                              <p:val>
                                                <p:strVal val="1+#ppt_w/2"/>
                                              </p:val>
                                            </p:tav>
                                            <p:tav tm="100000">
                                              <p:val>
                                                <p:strVal val="#ppt_x"/>
                                              </p:val>
                                            </p:tav>
                                          </p:tavLst>
                                        </p:anim>
                                        <p:anim calcmode="lin" valueType="num" p14:bounceEnd="51000">
                                          <p:cBhvr additive="base">
                                            <p:cTn id="16" dur="10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1000" fill="hold"/>
                                            <p:tgtEl>
                                              <p:spTgt spid="54"/>
                                            </p:tgtEl>
                                            <p:attrNameLst>
                                              <p:attrName>ppt_x</p:attrName>
                                            </p:attrNameLst>
                                          </p:cBhvr>
                                          <p:tavLst>
                                            <p:tav tm="0">
                                              <p:val>
                                                <p:strVal val="1+#ppt_w/2"/>
                                              </p:val>
                                            </p:tav>
                                            <p:tav tm="100000">
                                              <p:val>
                                                <p:strVal val="#ppt_x"/>
                                              </p:val>
                                            </p:tav>
                                          </p:tavLst>
                                        </p:anim>
                                        <p:anim calcmode="lin" valueType="num">
                                          <p:cBhvr additive="base">
                                            <p:cTn id="8" dur="1000" fill="hold"/>
                                            <p:tgtEl>
                                              <p:spTgt spid="5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1000" fill="hold"/>
                                            <p:tgtEl>
                                              <p:spTgt spid="55"/>
                                            </p:tgtEl>
                                            <p:attrNameLst>
                                              <p:attrName>ppt_x</p:attrName>
                                            </p:attrNameLst>
                                          </p:cBhvr>
                                          <p:tavLst>
                                            <p:tav tm="0">
                                              <p:val>
                                                <p:strVal val="1+#ppt_w/2"/>
                                              </p:val>
                                            </p:tav>
                                            <p:tav tm="100000">
                                              <p:val>
                                                <p:strVal val="#ppt_x"/>
                                              </p:val>
                                            </p:tav>
                                          </p:tavLst>
                                        </p:anim>
                                        <p:anim calcmode="lin" valueType="num">
                                          <p:cBhvr additive="base">
                                            <p:cTn id="12" dur="1000" fill="hold"/>
                                            <p:tgtEl>
                                              <p:spTgt spid="5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56"/>
                                            </p:tgtEl>
                                            <p:attrNameLst>
                                              <p:attrName>style.visibility</p:attrName>
                                            </p:attrNameLst>
                                          </p:cBhvr>
                                          <p:to>
                                            <p:strVal val="visible"/>
                                          </p:to>
                                        </p:set>
                                        <p:anim calcmode="lin" valueType="num">
                                          <p:cBhvr additive="base">
                                            <p:cTn id="15" dur="1000" fill="hold"/>
                                            <p:tgtEl>
                                              <p:spTgt spid="56"/>
                                            </p:tgtEl>
                                            <p:attrNameLst>
                                              <p:attrName>ppt_x</p:attrName>
                                            </p:attrNameLst>
                                          </p:cBhvr>
                                          <p:tavLst>
                                            <p:tav tm="0">
                                              <p:val>
                                                <p:strVal val="1+#ppt_w/2"/>
                                              </p:val>
                                            </p:tav>
                                            <p:tav tm="100000">
                                              <p:val>
                                                <p:strVal val="#ppt_x"/>
                                              </p:val>
                                            </p:tav>
                                          </p:tavLst>
                                        </p:anim>
                                        <p:anim calcmode="lin" valueType="num">
                                          <p:cBhvr additive="base">
                                            <p:cTn id="16" dur="10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a:extLst>
              <a:ext uri="{FF2B5EF4-FFF2-40B4-BE49-F238E27FC236}">
                <a16:creationId xmlns:a16="http://schemas.microsoft.com/office/drawing/2014/main" id="{4A78DD6F-78B7-4BEE-969F-A179C30A17F9}"/>
              </a:ext>
            </a:extLst>
          </p:cNvPr>
          <p:cNvSpPr txBox="1"/>
          <p:nvPr/>
        </p:nvSpPr>
        <p:spPr>
          <a:xfrm>
            <a:off x="586437" y="1761008"/>
            <a:ext cx="595035" cy="255454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样</a:t>
            </a:r>
            <a:endParaRPr lang="en-US" altLang="zh-CN" sz="3200" b="1" dirty="0">
              <a:solidFill>
                <a:schemeClr val="tx1">
                  <a:lumMod val="85000"/>
                  <a:lumOff val="15000"/>
                </a:schemeClr>
              </a:solidFill>
            </a:endParaRPr>
          </a:p>
          <a:p>
            <a:r>
              <a:rPr lang="zh-CN" altLang="en-US" sz="3200" b="1" dirty="0">
                <a:solidFill>
                  <a:schemeClr val="tx1">
                    <a:lumMod val="85000"/>
                    <a:lumOff val="15000"/>
                  </a:schemeClr>
                </a:solidFill>
              </a:rPr>
              <a:t>本</a:t>
            </a:r>
            <a:endParaRPr lang="en-US" altLang="zh-CN" sz="3200" b="1" dirty="0">
              <a:solidFill>
                <a:schemeClr val="tx1">
                  <a:lumMod val="85000"/>
                  <a:lumOff val="15000"/>
                </a:schemeClr>
              </a:solidFill>
            </a:endParaRPr>
          </a:p>
          <a:p>
            <a:r>
              <a:rPr lang="zh-CN" altLang="en-US" sz="3200" b="1" dirty="0">
                <a:solidFill>
                  <a:schemeClr val="tx1">
                    <a:lumMod val="85000"/>
                    <a:lumOff val="15000"/>
                  </a:schemeClr>
                </a:solidFill>
              </a:rPr>
              <a:t>库</a:t>
            </a:r>
            <a:endParaRPr lang="en-US" altLang="zh-CN" sz="3200" b="1" dirty="0">
              <a:solidFill>
                <a:schemeClr val="tx1">
                  <a:lumMod val="85000"/>
                  <a:lumOff val="15000"/>
                </a:schemeClr>
              </a:solidFill>
            </a:endParaRPr>
          </a:p>
          <a:p>
            <a:r>
              <a:rPr lang="zh-CN" altLang="en-US" sz="3200" b="1" dirty="0">
                <a:solidFill>
                  <a:schemeClr val="tx1">
                    <a:lumMod val="85000"/>
                    <a:lumOff val="15000"/>
                  </a:schemeClr>
                </a:solidFill>
              </a:rPr>
              <a:t>建</a:t>
            </a:r>
            <a:endParaRPr lang="en-US" altLang="zh-CN" sz="3200" b="1" dirty="0">
              <a:solidFill>
                <a:schemeClr val="tx1">
                  <a:lumMod val="85000"/>
                  <a:lumOff val="15000"/>
                </a:schemeClr>
              </a:solidFill>
            </a:endParaRPr>
          </a:p>
          <a:p>
            <a:r>
              <a:rPr lang="zh-CN" altLang="en-US" sz="3200" b="1" dirty="0">
                <a:solidFill>
                  <a:schemeClr val="tx1">
                    <a:lumMod val="85000"/>
                    <a:lumOff val="15000"/>
                  </a:schemeClr>
                </a:solidFill>
              </a:rPr>
              <a:t>立</a:t>
            </a:r>
          </a:p>
        </p:txBody>
      </p:sp>
      <p:pic>
        <p:nvPicPr>
          <p:cNvPr id="2050" name="Picture 2">
            <a:extLst>
              <a:ext uri="{FF2B5EF4-FFF2-40B4-BE49-F238E27FC236}">
                <a16:creationId xmlns:a16="http://schemas.microsoft.com/office/drawing/2014/main" id="{0645AE8A-2DFD-40E2-9776-82EBA216B2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5306" y="211977"/>
            <a:ext cx="2479645" cy="593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A8F5EB97-3455-41BE-8062-8D85235835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8785" y="251465"/>
            <a:ext cx="3864783" cy="5809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任意多边形: 形状 25">
            <a:extLst>
              <a:ext uri="{FF2B5EF4-FFF2-40B4-BE49-F238E27FC236}">
                <a16:creationId xmlns:a16="http://schemas.microsoft.com/office/drawing/2014/main" id="{0519E0AE-3930-4E2C-9F28-B6856D464039}"/>
              </a:ext>
            </a:extLst>
          </p:cNvPr>
          <p:cNvSpPr/>
          <p:nvPr/>
        </p:nvSpPr>
        <p:spPr>
          <a:xfrm>
            <a:off x="317349" y="679535"/>
            <a:ext cx="1133213" cy="651368"/>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7" name="任意多边形: 形状 26">
            <a:extLst>
              <a:ext uri="{FF2B5EF4-FFF2-40B4-BE49-F238E27FC236}">
                <a16:creationId xmlns:a16="http://schemas.microsoft.com/office/drawing/2014/main" id="{F28EAFAC-7E90-41E5-B897-D5C5CC8AF964}"/>
              </a:ext>
            </a:extLst>
          </p:cNvPr>
          <p:cNvSpPr/>
          <p:nvPr/>
        </p:nvSpPr>
        <p:spPr>
          <a:xfrm>
            <a:off x="317349" y="432025"/>
            <a:ext cx="1133213" cy="540706"/>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8" name="文本框 27">
            <a:extLst>
              <a:ext uri="{FF2B5EF4-FFF2-40B4-BE49-F238E27FC236}">
                <a16:creationId xmlns:a16="http://schemas.microsoft.com/office/drawing/2014/main" id="{E81EA342-5820-4AA4-B765-0ED7F61D3E9B}"/>
              </a:ext>
            </a:extLst>
          </p:cNvPr>
          <p:cNvSpPr txBox="1"/>
          <p:nvPr/>
        </p:nvSpPr>
        <p:spPr>
          <a:xfrm>
            <a:off x="317349" y="522807"/>
            <a:ext cx="1230261"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3.2</a:t>
            </a:r>
            <a:endParaRPr lang="zh-CN" altLang="en-US" sz="4000" dirty="0">
              <a:solidFill>
                <a:schemeClr val="accent1"/>
              </a:solidFill>
              <a:latin typeface="Century Gothic" panose="020B0502020202020204" pitchFamily="34" charset="0"/>
            </a:endParaRPr>
          </a:p>
        </p:txBody>
      </p:sp>
      <p:sp>
        <p:nvSpPr>
          <p:cNvPr id="29" name="矩形 28">
            <a:extLst>
              <a:ext uri="{FF2B5EF4-FFF2-40B4-BE49-F238E27FC236}">
                <a16:creationId xmlns:a16="http://schemas.microsoft.com/office/drawing/2014/main" id="{63EF2361-5B14-4F2D-97E3-0D9EFB1CC812}"/>
              </a:ext>
            </a:extLst>
          </p:cNvPr>
          <p:cNvSpPr/>
          <p:nvPr/>
        </p:nvSpPr>
        <p:spPr>
          <a:xfrm>
            <a:off x="3189465" y="6144869"/>
            <a:ext cx="2031325" cy="461665"/>
          </a:xfrm>
          <a:prstGeom prst="rect">
            <a:avLst/>
          </a:prstGeom>
        </p:spPr>
        <p:txBody>
          <a:bodyPr wrap="none">
            <a:spAutoFit/>
          </a:bodyPr>
          <a:lstStyle/>
          <a:p>
            <a:r>
              <a:rPr lang="zh-CN" altLang="en-US" sz="2400" dirty="0">
                <a:solidFill>
                  <a:schemeClr val="tx1">
                    <a:lumMod val="65000"/>
                    <a:lumOff val="35000"/>
                  </a:schemeClr>
                </a:solidFill>
                <a:latin typeface="Century Gothic" panose="020B0502020202020204" pitchFamily="34" charset="0"/>
              </a:rPr>
              <a:t>样本添加流程</a:t>
            </a:r>
          </a:p>
        </p:txBody>
      </p:sp>
      <p:sp>
        <p:nvSpPr>
          <p:cNvPr id="35" name="矩形 34">
            <a:extLst>
              <a:ext uri="{FF2B5EF4-FFF2-40B4-BE49-F238E27FC236}">
                <a16:creationId xmlns:a16="http://schemas.microsoft.com/office/drawing/2014/main" id="{A1137C5C-80E2-4EAB-9F7B-6C489EA2336C}"/>
              </a:ext>
            </a:extLst>
          </p:cNvPr>
          <p:cNvSpPr/>
          <p:nvPr/>
        </p:nvSpPr>
        <p:spPr>
          <a:xfrm>
            <a:off x="8299401" y="6144868"/>
            <a:ext cx="1723549" cy="461665"/>
          </a:xfrm>
          <a:prstGeom prst="rect">
            <a:avLst/>
          </a:prstGeom>
        </p:spPr>
        <p:txBody>
          <a:bodyPr wrap="none">
            <a:spAutoFit/>
          </a:bodyPr>
          <a:lstStyle/>
          <a:p>
            <a:r>
              <a:rPr lang="zh-CN" altLang="en-US" sz="2400" dirty="0">
                <a:solidFill>
                  <a:schemeClr val="tx1">
                    <a:lumMod val="65000"/>
                    <a:lumOff val="35000"/>
                  </a:schemeClr>
                </a:solidFill>
                <a:latin typeface="Century Gothic" panose="020B0502020202020204" pitchFamily="34" charset="0"/>
              </a:rPr>
              <a:t>程序流程图</a:t>
            </a:r>
          </a:p>
        </p:txBody>
      </p:sp>
    </p:spTree>
    <p:extLst>
      <p:ext uri="{BB962C8B-B14F-4D97-AF65-F5344CB8AC3E}">
        <p14:creationId xmlns:p14="http://schemas.microsoft.com/office/powerpoint/2010/main" val="219647182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a:extLst>
              <a:ext uri="{FF2B5EF4-FFF2-40B4-BE49-F238E27FC236}">
                <a16:creationId xmlns:a16="http://schemas.microsoft.com/office/drawing/2014/main" id="{CD213A78-CE56-4B25-8802-4984935F56FC}"/>
              </a:ext>
            </a:extLst>
          </p:cNvPr>
          <p:cNvSpPr txBox="1"/>
          <p:nvPr/>
        </p:nvSpPr>
        <p:spPr>
          <a:xfrm>
            <a:off x="1601813" y="584362"/>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人脸识别</a:t>
            </a:r>
          </a:p>
        </p:txBody>
      </p:sp>
      <p:sp>
        <p:nvSpPr>
          <p:cNvPr id="2" name="矩形 1">
            <a:extLst>
              <a:ext uri="{FF2B5EF4-FFF2-40B4-BE49-F238E27FC236}">
                <a16:creationId xmlns:a16="http://schemas.microsoft.com/office/drawing/2014/main" id="{9EE50B41-2A3D-4029-AC57-1F6497A48978}"/>
              </a:ext>
            </a:extLst>
          </p:cNvPr>
          <p:cNvSpPr/>
          <p:nvPr/>
        </p:nvSpPr>
        <p:spPr>
          <a:xfrm>
            <a:off x="1963361" y="1876020"/>
            <a:ext cx="1980029" cy="523220"/>
          </a:xfrm>
          <a:prstGeom prst="rect">
            <a:avLst/>
          </a:prstGeom>
        </p:spPr>
        <p:txBody>
          <a:bodyPr wrap="none">
            <a:spAutoFit/>
          </a:bodyPr>
          <a:lstStyle/>
          <a:p>
            <a:r>
              <a:rPr lang="zh-CN" altLang="en-US" sz="2800" dirty="0">
                <a:solidFill>
                  <a:schemeClr val="tx1">
                    <a:lumMod val="65000"/>
                    <a:lumOff val="35000"/>
                  </a:schemeClr>
                </a:solidFill>
                <a:latin typeface="Century Gothic" panose="020B0502020202020204" pitchFamily="34" charset="0"/>
              </a:rPr>
              <a:t>读入样本库</a:t>
            </a:r>
          </a:p>
        </p:txBody>
      </p:sp>
      <p:sp>
        <p:nvSpPr>
          <p:cNvPr id="49" name="矩形 48">
            <a:extLst>
              <a:ext uri="{FF2B5EF4-FFF2-40B4-BE49-F238E27FC236}">
                <a16:creationId xmlns:a16="http://schemas.microsoft.com/office/drawing/2014/main" id="{91D0BECD-4355-4C69-98CE-3EAB8B23C48A}"/>
              </a:ext>
            </a:extLst>
          </p:cNvPr>
          <p:cNvSpPr/>
          <p:nvPr/>
        </p:nvSpPr>
        <p:spPr>
          <a:xfrm>
            <a:off x="5262125" y="2766285"/>
            <a:ext cx="4988866" cy="954107"/>
          </a:xfrm>
          <a:prstGeom prst="rect">
            <a:avLst/>
          </a:prstGeom>
        </p:spPr>
        <p:txBody>
          <a:bodyPr wrap="none">
            <a:spAutoFit/>
          </a:bodyPr>
          <a:lstStyle/>
          <a:p>
            <a:r>
              <a:rPr lang="zh-CN" altLang="en-US" sz="2800" dirty="0">
                <a:solidFill>
                  <a:schemeClr val="tx1">
                    <a:lumMod val="65000"/>
                    <a:lumOff val="35000"/>
                  </a:schemeClr>
                </a:solidFill>
                <a:latin typeface="Century Gothic" panose="020B0502020202020204" pitchFamily="34" charset="0"/>
              </a:rPr>
              <a:t>利用</a:t>
            </a:r>
            <a:r>
              <a:rPr lang="en-US" altLang="zh-CN" sz="2800" dirty="0">
                <a:solidFill>
                  <a:schemeClr val="tx1">
                    <a:lumMod val="65000"/>
                    <a:lumOff val="35000"/>
                  </a:schemeClr>
                </a:solidFill>
                <a:latin typeface="Century Gothic" panose="020B0502020202020204" pitchFamily="34" charset="0"/>
              </a:rPr>
              <a:t>K-L</a:t>
            </a:r>
            <a:r>
              <a:rPr lang="zh-CN" altLang="en-US" sz="2800" dirty="0">
                <a:solidFill>
                  <a:schemeClr val="tx1">
                    <a:lumMod val="65000"/>
                    <a:lumOff val="35000"/>
                  </a:schemeClr>
                </a:solidFill>
                <a:latin typeface="Century Gothic" panose="020B0502020202020204" pitchFamily="34" charset="0"/>
              </a:rPr>
              <a:t>变换生产相关的矩阵，</a:t>
            </a:r>
            <a:endParaRPr lang="en-US" altLang="zh-CN" sz="2800" dirty="0">
              <a:solidFill>
                <a:schemeClr val="tx1">
                  <a:lumMod val="65000"/>
                  <a:lumOff val="35000"/>
                </a:schemeClr>
              </a:solidFill>
              <a:latin typeface="Century Gothic" panose="020B0502020202020204" pitchFamily="34" charset="0"/>
            </a:endParaRPr>
          </a:p>
          <a:p>
            <a:r>
              <a:rPr lang="zh-CN" altLang="en-US" sz="2800" dirty="0">
                <a:solidFill>
                  <a:schemeClr val="tx1">
                    <a:lumMod val="65000"/>
                    <a:lumOff val="35000"/>
                  </a:schemeClr>
                </a:solidFill>
                <a:latin typeface="Century Gothic" panose="020B0502020202020204" pitchFamily="34" charset="0"/>
              </a:rPr>
              <a:t>取得特征值和特征向量</a:t>
            </a:r>
          </a:p>
        </p:txBody>
      </p:sp>
      <p:sp>
        <p:nvSpPr>
          <p:cNvPr id="50" name="矩形 49">
            <a:extLst>
              <a:ext uri="{FF2B5EF4-FFF2-40B4-BE49-F238E27FC236}">
                <a16:creationId xmlns:a16="http://schemas.microsoft.com/office/drawing/2014/main" id="{606B4523-CD35-4E1B-A0B5-7A03606866E9}"/>
              </a:ext>
            </a:extLst>
          </p:cNvPr>
          <p:cNvSpPr/>
          <p:nvPr/>
        </p:nvSpPr>
        <p:spPr>
          <a:xfrm>
            <a:off x="1903571" y="3905237"/>
            <a:ext cx="3416320" cy="954107"/>
          </a:xfrm>
          <a:prstGeom prst="rect">
            <a:avLst/>
          </a:prstGeom>
        </p:spPr>
        <p:txBody>
          <a:bodyPr wrap="none">
            <a:spAutoFit/>
          </a:bodyPr>
          <a:lstStyle/>
          <a:p>
            <a:r>
              <a:rPr lang="zh-CN" altLang="zh-CN" sz="2800" dirty="0">
                <a:solidFill>
                  <a:schemeClr val="tx1">
                    <a:lumMod val="65000"/>
                    <a:lumOff val="35000"/>
                  </a:schemeClr>
                </a:solidFill>
              </a:rPr>
              <a:t>将样本库的人脸图像</a:t>
            </a:r>
            <a:endParaRPr lang="en-US" altLang="zh-CN" sz="2800" dirty="0">
              <a:solidFill>
                <a:schemeClr val="tx1">
                  <a:lumMod val="65000"/>
                  <a:lumOff val="35000"/>
                </a:schemeClr>
              </a:solidFill>
            </a:endParaRPr>
          </a:p>
          <a:p>
            <a:r>
              <a:rPr lang="zh-CN" altLang="zh-CN" sz="2800" dirty="0">
                <a:solidFill>
                  <a:schemeClr val="tx1">
                    <a:lumMod val="65000"/>
                    <a:lumOff val="35000"/>
                  </a:schemeClr>
                </a:solidFill>
              </a:rPr>
              <a:t>分别投影到特征空间</a:t>
            </a:r>
            <a:endParaRPr lang="zh-CN" altLang="en-US" sz="2800" dirty="0">
              <a:solidFill>
                <a:schemeClr val="tx1">
                  <a:lumMod val="65000"/>
                  <a:lumOff val="35000"/>
                </a:schemeClr>
              </a:solidFill>
              <a:latin typeface="Century Gothic" panose="020B0502020202020204" pitchFamily="34" charset="0"/>
            </a:endParaRPr>
          </a:p>
        </p:txBody>
      </p:sp>
      <p:sp>
        <p:nvSpPr>
          <p:cNvPr id="51" name="矩形 50">
            <a:extLst>
              <a:ext uri="{FF2B5EF4-FFF2-40B4-BE49-F238E27FC236}">
                <a16:creationId xmlns:a16="http://schemas.microsoft.com/office/drawing/2014/main" id="{9A0DCF44-CC0E-4057-915F-E0D67716C282}"/>
              </a:ext>
            </a:extLst>
          </p:cNvPr>
          <p:cNvSpPr/>
          <p:nvPr/>
        </p:nvSpPr>
        <p:spPr>
          <a:xfrm>
            <a:off x="5418993" y="5132725"/>
            <a:ext cx="4572000" cy="523220"/>
          </a:xfrm>
          <a:prstGeom prst="rect">
            <a:avLst/>
          </a:prstGeom>
        </p:spPr>
        <p:txBody>
          <a:bodyPr wrap="square">
            <a:spAutoFit/>
          </a:bodyPr>
          <a:lstStyle/>
          <a:p>
            <a:r>
              <a:rPr lang="zh-CN" altLang="zh-CN" sz="2800" dirty="0">
                <a:solidFill>
                  <a:schemeClr val="tx1">
                    <a:lumMod val="65000"/>
                    <a:lumOff val="35000"/>
                  </a:schemeClr>
                </a:solidFill>
              </a:rPr>
              <a:t>匹配测量图像和训练图像向</a:t>
            </a:r>
          </a:p>
        </p:txBody>
      </p:sp>
      <p:grpSp>
        <p:nvGrpSpPr>
          <p:cNvPr id="3" name="组合 2">
            <a:extLst>
              <a:ext uri="{FF2B5EF4-FFF2-40B4-BE49-F238E27FC236}">
                <a16:creationId xmlns:a16="http://schemas.microsoft.com/office/drawing/2014/main" id="{DA83A05A-28AA-4F8D-B1D1-C59D26EA739B}"/>
              </a:ext>
            </a:extLst>
          </p:cNvPr>
          <p:cNvGrpSpPr/>
          <p:nvPr/>
        </p:nvGrpSpPr>
        <p:grpSpPr>
          <a:xfrm>
            <a:off x="724162" y="1703076"/>
            <a:ext cx="1061939" cy="1024243"/>
            <a:chOff x="801367" y="1460165"/>
            <a:chExt cx="1596198" cy="1536298"/>
          </a:xfrm>
        </p:grpSpPr>
        <p:sp>
          <p:nvSpPr>
            <p:cNvPr id="56" name="iṧḻiḑe">
              <a:extLst>
                <a:ext uri="{FF2B5EF4-FFF2-40B4-BE49-F238E27FC236}">
                  <a16:creationId xmlns:a16="http://schemas.microsoft.com/office/drawing/2014/main" id="{6505DFE5-0CA9-4DB8-8CF9-DEFA006ED158}"/>
                </a:ext>
              </a:extLst>
            </p:cNvPr>
            <p:cNvSpPr/>
            <p:nvPr/>
          </p:nvSpPr>
          <p:spPr>
            <a:xfrm>
              <a:off x="801367" y="1460165"/>
              <a:ext cx="1596198" cy="1536298"/>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8" name="îś1ïde">
              <a:extLst>
                <a:ext uri="{FF2B5EF4-FFF2-40B4-BE49-F238E27FC236}">
                  <a16:creationId xmlns:a16="http://schemas.microsoft.com/office/drawing/2014/main" id="{0EE9A276-DDC6-464A-A322-3F180EABC9EA}"/>
                </a:ext>
              </a:extLst>
            </p:cNvPr>
            <p:cNvSpPr/>
            <p:nvPr/>
          </p:nvSpPr>
          <p:spPr>
            <a:xfrm>
              <a:off x="1051469" y="1710268"/>
              <a:ext cx="1076652" cy="1036248"/>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0" name="iSļîḑê">
              <a:extLst>
                <a:ext uri="{FF2B5EF4-FFF2-40B4-BE49-F238E27FC236}">
                  <a16:creationId xmlns:a16="http://schemas.microsoft.com/office/drawing/2014/main" id="{6921D0D5-D62A-4DFA-9701-8181678F4DAF}"/>
                </a:ext>
              </a:extLst>
            </p:cNvPr>
            <p:cNvSpPr/>
            <p:nvPr/>
          </p:nvSpPr>
          <p:spPr>
            <a:xfrm>
              <a:off x="864886" y="1523684"/>
              <a:ext cx="1464246" cy="1409297"/>
            </a:xfrm>
            <a:prstGeom prst="arc">
              <a:avLst>
                <a:gd name="adj1" fmla="val 1912232"/>
                <a:gd name="adj2" fmla="val 16025866"/>
              </a:avLst>
            </a:prstGeom>
            <a:ln w="127000" cap="rnd">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62" name="îṩ1iḋè">
              <a:extLst>
                <a:ext uri="{FF2B5EF4-FFF2-40B4-BE49-F238E27FC236}">
                  <a16:creationId xmlns:a16="http://schemas.microsoft.com/office/drawing/2014/main" id="{76E442A4-E901-4027-8006-68122F0E101B}"/>
                </a:ext>
              </a:extLst>
            </p:cNvPr>
            <p:cNvSpPr/>
            <p:nvPr/>
          </p:nvSpPr>
          <p:spPr>
            <a:xfrm>
              <a:off x="1457917" y="2013667"/>
              <a:ext cx="248640" cy="412047"/>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0" h="414">
                  <a:moveTo>
                    <a:pt x="200" y="270"/>
                  </a:moveTo>
                  <a:lnTo>
                    <a:pt x="200" y="217"/>
                  </a:lnTo>
                  <a:cubicBezTo>
                    <a:pt x="200" y="100"/>
                    <a:pt x="151" y="29"/>
                    <a:pt x="130" y="4"/>
                  </a:cubicBezTo>
                  <a:cubicBezTo>
                    <a:pt x="128" y="2"/>
                    <a:pt x="124" y="0"/>
                    <a:pt x="121" y="0"/>
                  </a:cubicBezTo>
                  <a:cubicBezTo>
                    <a:pt x="117" y="0"/>
                    <a:pt x="114" y="1"/>
                    <a:pt x="112" y="4"/>
                  </a:cubicBezTo>
                  <a:cubicBezTo>
                    <a:pt x="91" y="29"/>
                    <a:pt x="40" y="100"/>
                    <a:pt x="40" y="217"/>
                  </a:cubicBezTo>
                  <a:lnTo>
                    <a:pt x="40" y="270"/>
                  </a:lnTo>
                  <a:lnTo>
                    <a:pt x="30" y="276"/>
                  </a:lnTo>
                  <a:cubicBezTo>
                    <a:pt x="12" y="289"/>
                    <a:pt x="0" y="310"/>
                    <a:pt x="0" y="333"/>
                  </a:cubicBezTo>
                  <a:lnTo>
                    <a:pt x="0" y="395"/>
                  </a:lnTo>
                  <a:cubicBezTo>
                    <a:pt x="0" y="399"/>
                    <a:pt x="2" y="403"/>
                    <a:pt x="6" y="404"/>
                  </a:cubicBezTo>
                  <a:cubicBezTo>
                    <a:pt x="9" y="406"/>
                    <a:pt x="13" y="406"/>
                    <a:pt x="16" y="404"/>
                  </a:cubicBezTo>
                  <a:lnTo>
                    <a:pt x="48" y="383"/>
                  </a:lnTo>
                  <a:cubicBezTo>
                    <a:pt x="56" y="377"/>
                    <a:pt x="67" y="374"/>
                    <a:pt x="78" y="374"/>
                  </a:cubicBezTo>
                  <a:lnTo>
                    <a:pt x="101" y="374"/>
                  </a:lnTo>
                  <a:lnTo>
                    <a:pt x="101" y="404"/>
                  </a:lnTo>
                  <a:cubicBezTo>
                    <a:pt x="101" y="410"/>
                    <a:pt x="105" y="414"/>
                    <a:pt x="111" y="414"/>
                  </a:cubicBezTo>
                  <a:lnTo>
                    <a:pt x="129" y="414"/>
                  </a:lnTo>
                  <a:cubicBezTo>
                    <a:pt x="135" y="414"/>
                    <a:pt x="140" y="410"/>
                    <a:pt x="140" y="404"/>
                  </a:cubicBezTo>
                  <a:lnTo>
                    <a:pt x="140" y="374"/>
                  </a:lnTo>
                  <a:lnTo>
                    <a:pt x="163" y="374"/>
                  </a:lnTo>
                  <a:cubicBezTo>
                    <a:pt x="173" y="374"/>
                    <a:pt x="184" y="377"/>
                    <a:pt x="193" y="383"/>
                  </a:cubicBezTo>
                  <a:lnTo>
                    <a:pt x="224" y="404"/>
                  </a:lnTo>
                  <a:cubicBezTo>
                    <a:pt x="227" y="406"/>
                    <a:pt x="231" y="406"/>
                    <a:pt x="235" y="404"/>
                  </a:cubicBezTo>
                  <a:cubicBezTo>
                    <a:pt x="238" y="403"/>
                    <a:pt x="240" y="399"/>
                    <a:pt x="240" y="395"/>
                  </a:cubicBezTo>
                  <a:lnTo>
                    <a:pt x="240" y="333"/>
                  </a:lnTo>
                  <a:cubicBezTo>
                    <a:pt x="240" y="310"/>
                    <a:pt x="229" y="289"/>
                    <a:pt x="210" y="276"/>
                  </a:cubicBezTo>
                  <a:lnTo>
                    <a:pt x="200" y="270"/>
                  </a:lnTo>
                  <a:close/>
                  <a:moveTo>
                    <a:pt x="120" y="187"/>
                  </a:moveTo>
                  <a:cubicBezTo>
                    <a:pt x="101" y="187"/>
                    <a:pt x="85" y="172"/>
                    <a:pt x="85" y="152"/>
                  </a:cubicBezTo>
                  <a:cubicBezTo>
                    <a:pt x="85" y="133"/>
                    <a:pt x="101" y="117"/>
                    <a:pt x="120" y="117"/>
                  </a:cubicBezTo>
                  <a:cubicBezTo>
                    <a:pt x="139" y="117"/>
                    <a:pt x="155" y="133"/>
                    <a:pt x="155" y="152"/>
                  </a:cubicBezTo>
                  <a:cubicBezTo>
                    <a:pt x="155" y="172"/>
                    <a:pt x="139" y="187"/>
                    <a:pt x="120" y="187"/>
                  </a:cubicBezTo>
                  <a:close/>
                </a:path>
              </a:pathLst>
            </a:custGeom>
            <a:solidFill>
              <a:schemeClr val="accent4">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grpSp>
      <p:grpSp>
        <p:nvGrpSpPr>
          <p:cNvPr id="4" name="组合 3">
            <a:extLst>
              <a:ext uri="{FF2B5EF4-FFF2-40B4-BE49-F238E27FC236}">
                <a16:creationId xmlns:a16="http://schemas.microsoft.com/office/drawing/2014/main" id="{A9EBFAF4-489C-4AB7-BB9A-90B40413B7CE}"/>
              </a:ext>
            </a:extLst>
          </p:cNvPr>
          <p:cNvGrpSpPr/>
          <p:nvPr/>
        </p:nvGrpSpPr>
        <p:grpSpPr>
          <a:xfrm>
            <a:off x="10188747" y="2727319"/>
            <a:ext cx="1061940" cy="1024243"/>
            <a:chOff x="4089428" y="2343151"/>
            <a:chExt cx="1536775" cy="1536774"/>
          </a:xfrm>
        </p:grpSpPr>
        <p:sp>
          <p:nvSpPr>
            <p:cNvPr id="64" name="ïs1îďé">
              <a:extLst>
                <a:ext uri="{FF2B5EF4-FFF2-40B4-BE49-F238E27FC236}">
                  <a16:creationId xmlns:a16="http://schemas.microsoft.com/office/drawing/2014/main" id="{8710DF79-94A6-46A7-A216-D4315D280101}"/>
                </a:ext>
              </a:extLst>
            </p:cNvPr>
            <p:cNvSpPr/>
            <p:nvPr/>
          </p:nvSpPr>
          <p:spPr>
            <a:xfrm>
              <a:off x="4089428"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6" name="iṣḷiḓê">
              <a:extLst>
                <a:ext uri="{FF2B5EF4-FFF2-40B4-BE49-F238E27FC236}">
                  <a16:creationId xmlns:a16="http://schemas.microsoft.com/office/drawing/2014/main" id="{DCEEB715-9DDF-44A0-886F-17CBECBC0D81}"/>
                </a:ext>
              </a:extLst>
            </p:cNvPr>
            <p:cNvSpPr/>
            <p:nvPr/>
          </p:nvSpPr>
          <p:spPr>
            <a:xfrm>
              <a:off x="4339530"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8" name="îṣḻíḓe">
              <a:extLst>
                <a:ext uri="{FF2B5EF4-FFF2-40B4-BE49-F238E27FC236}">
                  <a16:creationId xmlns:a16="http://schemas.microsoft.com/office/drawing/2014/main" id="{C5C1E246-A1EF-4F2A-8040-D7652BFC124A}"/>
                </a:ext>
              </a:extLst>
            </p:cNvPr>
            <p:cNvSpPr/>
            <p:nvPr/>
          </p:nvSpPr>
          <p:spPr>
            <a:xfrm>
              <a:off x="4152947" y="2406670"/>
              <a:ext cx="1409735" cy="1409734"/>
            </a:xfrm>
            <a:prstGeom prst="arc">
              <a:avLst>
                <a:gd name="adj1" fmla="val 12630923"/>
                <a:gd name="adj2" fmla="val 16810298"/>
              </a:avLst>
            </a:prstGeom>
            <a:ln w="127000" cap="rnd">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93" name="îśḻíḓê">
              <a:extLst>
                <a:ext uri="{FF2B5EF4-FFF2-40B4-BE49-F238E27FC236}">
                  <a16:creationId xmlns:a16="http://schemas.microsoft.com/office/drawing/2014/main" id="{616BE168-292C-490B-AF0F-5AAED9E0317C}"/>
                </a:ext>
              </a:extLst>
            </p:cNvPr>
            <p:cNvSpPr/>
            <p:nvPr/>
          </p:nvSpPr>
          <p:spPr>
            <a:xfrm>
              <a:off x="4659583" y="2896962"/>
              <a:ext cx="412175" cy="411553"/>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accent3">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grpSp>
      <p:grpSp>
        <p:nvGrpSpPr>
          <p:cNvPr id="5" name="组合 4">
            <a:extLst>
              <a:ext uri="{FF2B5EF4-FFF2-40B4-BE49-F238E27FC236}">
                <a16:creationId xmlns:a16="http://schemas.microsoft.com/office/drawing/2014/main" id="{23B858C6-6703-43CC-8F5C-BC7DE75ED371}"/>
              </a:ext>
            </a:extLst>
          </p:cNvPr>
          <p:cNvGrpSpPr/>
          <p:nvPr/>
        </p:nvGrpSpPr>
        <p:grpSpPr>
          <a:xfrm>
            <a:off x="712698" y="3862902"/>
            <a:ext cx="1061941" cy="1024243"/>
            <a:chOff x="6584846" y="2343151"/>
            <a:chExt cx="1536775" cy="1536774"/>
          </a:xfrm>
        </p:grpSpPr>
        <p:sp>
          <p:nvSpPr>
            <p:cNvPr id="94" name="î$ļíḓé">
              <a:extLst>
                <a:ext uri="{FF2B5EF4-FFF2-40B4-BE49-F238E27FC236}">
                  <a16:creationId xmlns:a16="http://schemas.microsoft.com/office/drawing/2014/main" id="{4F9C7D04-E14A-46F4-AA31-B27F2C3D5457}"/>
                </a:ext>
              </a:extLst>
            </p:cNvPr>
            <p:cNvSpPr/>
            <p:nvPr/>
          </p:nvSpPr>
          <p:spPr>
            <a:xfrm>
              <a:off x="6584846"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5" name="îṣľiḍe">
              <a:extLst>
                <a:ext uri="{FF2B5EF4-FFF2-40B4-BE49-F238E27FC236}">
                  <a16:creationId xmlns:a16="http://schemas.microsoft.com/office/drawing/2014/main" id="{99E1AB1D-41E4-4BA5-8990-E49E1A81FC30}"/>
                </a:ext>
              </a:extLst>
            </p:cNvPr>
            <p:cNvSpPr/>
            <p:nvPr/>
          </p:nvSpPr>
          <p:spPr>
            <a:xfrm>
              <a:off x="6834948"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6" name="íṡ1îďê">
              <a:extLst>
                <a:ext uri="{FF2B5EF4-FFF2-40B4-BE49-F238E27FC236}">
                  <a16:creationId xmlns:a16="http://schemas.microsoft.com/office/drawing/2014/main" id="{12E3E800-427C-49ED-9596-F8452CD47B94}"/>
                </a:ext>
              </a:extLst>
            </p:cNvPr>
            <p:cNvSpPr/>
            <p:nvPr/>
          </p:nvSpPr>
          <p:spPr>
            <a:xfrm>
              <a:off x="6648365" y="2406670"/>
              <a:ext cx="1409735" cy="1409734"/>
            </a:xfrm>
            <a:prstGeom prst="arc">
              <a:avLst>
                <a:gd name="adj1" fmla="val 7003494"/>
                <a:gd name="adj2" fmla="val 16549647"/>
              </a:avLst>
            </a:prstGeom>
            <a:ln w="127000" cap="rnd">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97" name="îŝḻiḋè">
              <a:extLst>
                <a:ext uri="{FF2B5EF4-FFF2-40B4-BE49-F238E27FC236}">
                  <a16:creationId xmlns:a16="http://schemas.microsoft.com/office/drawing/2014/main" id="{07ABBD8C-D538-4656-B0A2-49F1199965E0}"/>
                </a:ext>
              </a:extLst>
            </p:cNvPr>
            <p:cNvSpPr/>
            <p:nvPr/>
          </p:nvSpPr>
          <p:spPr>
            <a:xfrm>
              <a:off x="7155001" y="2897326"/>
              <a:ext cx="412175" cy="410826"/>
            </a:xfrm>
            <a:custGeom>
              <a:avLst/>
              <a:gdLst>
                <a:gd name="connsiteX0" fmla="*/ 216695 w 338138"/>
                <a:gd name="connsiteY0" fmla="*/ 222250 h 337031"/>
                <a:gd name="connsiteX1" fmla="*/ 201613 w 338138"/>
                <a:gd name="connsiteY1" fmla="*/ 236538 h 337031"/>
                <a:gd name="connsiteX2" fmla="*/ 216695 w 338138"/>
                <a:gd name="connsiteY2" fmla="*/ 250826 h 337031"/>
                <a:gd name="connsiteX3" fmla="*/ 231777 w 338138"/>
                <a:gd name="connsiteY3" fmla="*/ 236538 h 337031"/>
                <a:gd name="connsiteX4" fmla="*/ 216695 w 338138"/>
                <a:gd name="connsiteY4" fmla="*/ 222250 h 337031"/>
                <a:gd name="connsiteX5" fmla="*/ 122238 w 338138"/>
                <a:gd name="connsiteY5" fmla="*/ 222250 h 337031"/>
                <a:gd name="connsiteX6" fmla="*/ 107950 w 338138"/>
                <a:gd name="connsiteY6" fmla="*/ 236538 h 337031"/>
                <a:gd name="connsiteX7" fmla="*/ 122238 w 338138"/>
                <a:gd name="connsiteY7" fmla="*/ 250826 h 337031"/>
                <a:gd name="connsiteX8" fmla="*/ 136526 w 338138"/>
                <a:gd name="connsiteY8" fmla="*/ 236538 h 337031"/>
                <a:gd name="connsiteX9" fmla="*/ 122238 w 338138"/>
                <a:gd name="connsiteY9" fmla="*/ 222250 h 337031"/>
                <a:gd name="connsiteX10" fmla="*/ 50065 w 338138"/>
                <a:gd name="connsiteY10" fmla="*/ 174625 h 337031"/>
                <a:gd name="connsiteX11" fmla="*/ 289661 w 338138"/>
                <a:gd name="connsiteY11" fmla="*/ 174625 h 337031"/>
                <a:gd name="connsiteX12" fmla="*/ 277813 w 338138"/>
                <a:gd name="connsiteY12" fmla="*/ 255727 h 337031"/>
                <a:gd name="connsiteX13" fmla="*/ 329155 w 338138"/>
                <a:gd name="connsiteY13" fmla="*/ 319825 h 337031"/>
                <a:gd name="connsiteX14" fmla="*/ 318624 w 338138"/>
                <a:gd name="connsiteY14" fmla="*/ 336830 h 337031"/>
                <a:gd name="connsiteX15" fmla="*/ 302826 w 338138"/>
                <a:gd name="connsiteY15" fmla="*/ 326365 h 337031"/>
                <a:gd name="connsiteX16" fmla="*/ 260699 w 338138"/>
                <a:gd name="connsiteY16" fmla="*/ 277965 h 337031"/>
                <a:gd name="connsiteX17" fmla="*/ 169863 w 338138"/>
                <a:gd name="connsiteY17" fmla="*/ 291046 h 337031"/>
                <a:gd name="connsiteX18" fmla="*/ 79027 w 338138"/>
                <a:gd name="connsiteY18" fmla="*/ 277965 h 337031"/>
                <a:gd name="connsiteX19" fmla="*/ 36900 w 338138"/>
                <a:gd name="connsiteY19" fmla="*/ 326365 h 337031"/>
                <a:gd name="connsiteX20" fmla="*/ 23736 w 338138"/>
                <a:gd name="connsiteY20" fmla="*/ 336830 h 337031"/>
                <a:gd name="connsiteX21" fmla="*/ 10571 w 338138"/>
                <a:gd name="connsiteY21" fmla="*/ 319825 h 337031"/>
                <a:gd name="connsiteX22" fmla="*/ 61913 w 338138"/>
                <a:gd name="connsiteY22" fmla="*/ 255727 h 337031"/>
                <a:gd name="connsiteX23" fmla="*/ 50065 w 338138"/>
                <a:gd name="connsiteY23" fmla="*/ 174625 h 337031"/>
                <a:gd name="connsiteX24" fmla="*/ 14530 w 338138"/>
                <a:gd name="connsiteY24" fmla="*/ 0 h 337031"/>
                <a:gd name="connsiteX25" fmla="*/ 323609 w 338138"/>
                <a:gd name="connsiteY25" fmla="*/ 0 h 337031"/>
                <a:gd name="connsiteX26" fmla="*/ 338138 w 338138"/>
                <a:gd name="connsiteY26" fmla="*/ 14473 h 337031"/>
                <a:gd name="connsiteX27" fmla="*/ 323609 w 338138"/>
                <a:gd name="connsiteY27" fmla="*/ 27631 h 337031"/>
                <a:gd name="connsiteX28" fmla="*/ 183599 w 338138"/>
                <a:gd name="connsiteY28" fmla="*/ 27631 h 337031"/>
                <a:gd name="connsiteX29" fmla="*/ 183599 w 338138"/>
                <a:gd name="connsiteY29" fmla="*/ 52631 h 337031"/>
                <a:gd name="connsiteX30" fmla="*/ 265491 w 338138"/>
                <a:gd name="connsiteY30" fmla="*/ 65788 h 337031"/>
                <a:gd name="connsiteX31" fmla="*/ 274737 w 338138"/>
                <a:gd name="connsiteY31" fmla="*/ 76314 h 337031"/>
                <a:gd name="connsiteX32" fmla="*/ 287946 w 338138"/>
                <a:gd name="connsiteY32" fmla="*/ 146050 h 337031"/>
                <a:gd name="connsiteX33" fmla="*/ 50193 w 338138"/>
                <a:gd name="connsiteY33" fmla="*/ 146050 h 337031"/>
                <a:gd name="connsiteX34" fmla="*/ 63401 w 338138"/>
                <a:gd name="connsiteY34" fmla="*/ 76314 h 337031"/>
                <a:gd name="connsiteX35" fmla="*/ 72647 w 338138"/>
                <a:gd name="connsiteY35" fmla="*/ 65788 h 337031"/>
                <a:gd name="connsiteX36" fmla="*/ 154540 w 338138"/>
                <a:gd name="connsiteY36" fmla="*/ 52631 h 337031"/>
                <a:gd name="connsiteX37" fmla="*/ 154540 w 338138"/>
                <a:gd name="connsiteY37" fmla="*/ 27631 h 337031"/>
                <a:gd name="connsiteX38" fmla="*/ 14530 w 338138"/>
                <a:gd name="connsiteY38" fmla="*/ 27631 h 337031"/>
                <a:gd name="connsiteX39" fmla="*/ 0 w 338138"/>
                <a:gd name="connsiteY39" fmla="*/ 14473 h 337031"/>
                <a:gd name="connsiteX40" fmla="*/ 14530 w 338138"/>
                <a:gd name="connsiteY40" fmla="*/ 0 h 33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8138" h="337031">
                  <a:moveTo>
                    <a:pt x="216695" y="222250"/>
                  </a:moveTo>
                  <a:cubicBezTo>
                    <a:pt x="208365" y="222250"/>
                    <a:pt x="201613" y="228647"/>
                    <a:pt x="201613" y="236538"/>
                  </a:cubicBezTo>
                  <a:cubicBezTo>
                    <a:pt x="201613" y="244429"/>
                    <a:pt x="208365" y="250826"/>
                    <a:pt x="216695" y="250826"/>
                  </a:cubicBezTo>
                  <a:cubicBezTo>
                    <a:pt x="225025" y="250826"/>
                    <a:pt x="231777" y="244429"/>
                    <a:pt x="231777" y="236538"/>
                  </a:cubicBezTo>
                  <a:cubicBezTo>
                    <a:pt x="231777" y="228647"/>
                    <a:pt x="225025" y="222250"/>
                    <a:pt x="216695" y="222250"/>
                  </a:cubicBezTo>
                  <a:close/>
                  <a:moveTo>
                    <a:pt x="122238" y="222250"/>
                  </a:moveTo>
                  <a:cubicBezTo>
                    <a:pt x="114347" y="222250"/>
                    <a:pt x="107950" y="228647"/>
                    <a:pt x="107950" y="236538"/>
                  </a:cubicBezTo>
                  <a:cubicBezTo>
                    <a:pt x="107950" y="244429"/>
                    <a:pt x="114347" y="250826"/>
                    <a:pt x="122238" y="250826"/>
                  </a:cubicBezTo>
                  <a:cubicBezTo>
                    <a:pt x="130129" y="250826"/>
                    <a:pt x="136526" y="244429"/>
                    <a:pt x="136526" y="236538"/>
                  </a:cubicBezTo>
                  <a:cubicBezTo>
                    <a:pt x="136526" y="228647"/>
                    <a:pt x="130129" y="222250"/>
                    <a:pt x="122238" y="222250"/>
                  </a:cubicBezTo>
                  <a:close/>
                  <a:moveTo>
                    <a:pt x="50065" y="174625"/>
                  </a:moveTo>
                  <a:cubicBezTo>
                    <a:pt x="50065" y="174625"/>
                    <a:pt x="50065" y="174625"/>
                    <a:pt x="289661" y="174625"/>
                  </a:cubicBezTo>
                  <a:cubicBezTo>
                    <a:pt x="289661" y="202095"/>
                    <a:pt x="285712" y="229565"/>
                    <a:pt x="277813" y="255727"/>
                  </a:cubicBezTo>
                  <a:cubicBezTo>
                    <a:pt x="293611" y="264884"/>
                    <a:pt x="322573" y="285814"/>
                    <a:pt x="329155" y="319825"/>
                  </a:cubicBezTo>
                  <a:cubicBezTo>
                    <a:pt x="331788" y="327673"/>
                    <a:pt x="326522" y="334214"/>
                    <a:pt x="318624" y="336830"/>
                  </a:cubicBezTo>
                  <a:cubicBezTo>
                    <a:pt x="310725" y="338138"/>
                    <a:pt x="304143" y="332906"/>
                    <a:pt x="302826" y="326365"/>
                  </a:cubicBezTo>
                  <a:cubicBezTo>
                    <a:pt x="296244" y="298895"/>
                    <a:pt x="269914" y="283198"/>
                    <a:pt x="260699" y="277965"/>
                  </a:cubicBezTo>
                  <a:cubicBezTo>
                    <a:pt x="230421" y="287122"/>
                    <a:pt x="200142" y="291046"/>
                    <a:pt x="169863" y="291046"/>
                  </a:cubicBezTo>
                  <a:cubicBezTo>
                    <a:pt x="139585" y="291046"/>
                    <a:pt x="109306" y="287122"/>
                    <a:pt x="79027" y="277965"/>
                  </a:cubicBezTo>
                  <a:cubicBezTo>
                    <a:pt x="69812" y="283198"/>
                    <a:pt x="43483" y="298895"/>
                    <a:pt x="36900" y="326365"/>
                  </a:cubicBezTo>
                  <a:cubicBezTo>
                    <a:pt x="35584" y="332906"/>
                    <a:pt x="30318" y="336830"/>
                    <a:pt x="23736" y="336830"/>
                  </a:cubicBezTo>
                  <a:cubicBezTo>
                    <a:pt x="22419" y="336830"/>
                    <a:pt x="7938" y="335522"/>
                    <a:pt x="10571" y="319825"/>
                  </a:cubicBezTo>
                  <a:cubicBezTo>
                    <a:pt x="15837" y="285814"/>
                    <a:pt x="46116" y="264884"/>
                    <a:pt x="61913" y="255727"/>
                  </a:cubicBezTo>
                  <a:cubicBezTo>
                    <a:pt x="54014" y="229565"/>
                    <a:pt x="51382" y="202095"/>
                    <a:pt x="50065" y="174625"/>
                  </a:cubicBezTo>
                  <a:close/>
                  <a:moveTo>
                    <a:pt x="14530" y="0"/>
                  </a:moveTo>
                  <a:cubicBezTo>
                    <a:pt x="14530" y="0"/>
                    <a:pt x="14530" y="0"/>
                    <a:pt x="323609" y="0"/>
                  </a:cubicBezTo>
                  <a:cubicBezTo>
                    <a:pt x="331534" y="0"/>
                    <a:pt x="338138" y="6579"/>
                    <a:pt x="338138" y="14473"/>
                  </a:cubicBezTo>
                  <a:cubicBezTo>
                    <a:pt x="338138" y="22368"/>
                    <a:pt x="331534" y="27631"/>
                    <a:pt x="323609" y="27631"/>
                  </a:cubicBezTo>
                  <a:cubicBezTo>
                    <a:pt x="323609" y="27631"/>
                    <a:pt x="323609" y="27631"/>
                    <a:pt x="183599" y="27631"/>
                  </a:cubicBezTo>
                  <a:cubicBezTo>
                    <a:pt x="183599" y="27631"/>
                    <a:pt x="183599" y="27631"/>
                    <a:pt x="183599" y="52631"/>
                  </a:cubicBezTo>
                  <a:cubicBezTo>
                    <a:pt x="210016" y="53946"/>
                    <a:pt x="237754" y="57894"/>
                    <a:pt x="265491" y="65788"/>
                  </a:cubicBezTo>
                  <a:cubicBezTo>
                    <a:pt x="269454" y="68420"/>
                    <a:pt x="273417" y="71051"/>
                    <a:pt x="274737" y="76314"/>
                  </a:cubicBezTo>
                  <a:cubicBezTo>
                    <a:pt x="281342" y="98682"/>
                    <a:pt x="285304" y="122366"/>
                    <a:pt x="287946" y="146050"/>
                  </a:cubicBezTo>
                  <a:cubicBezTo>
                    <a:pt x="287946" y="146050"/>
                    <a:pt x="287946" y="146050"/>
                    <a:pt x="50193" y="146050"/>
                  </a:cubicBezTo>
                  <a:cubicBezTo>
                    <a:pt x="52834" y="122366"/>
                    <a:pt x="56797" y="98682"/>
                    <a:pt x="63401" y="76314"/>
                  </a:cubicBezTo>
                  <a:cubicBezTo>
                    <a:pt x="64722" y="71051"/>
                    <a:pt x="68685" y="68420"/>
                    <a:pt x="72647" y="65788"/>
                  </a:cubicBezTo>
                  <a:cubicBezTo>
                    <a:pt x="100385" y="57894"/>
                    <a:pt x="128123" y="53946"/>
                    <a:pt x="154540" y="52631"/>
                  </a:cubicBezTo>
                  <a:cubicBezTo>
                    <a:pt x="154540" y="52631"/>
                    <a:pt x="154540" y="52631"/>
                    <a:pt x="154540" y="27631"/>
                  </a:cubicBezTo>
                  <a:cubicBezTo>
                    <a:pt x="154540" y="27631"/>
                    <a:pt x="154540" y="27631"/>
                    <a:pt x="14530" y="27631"/>
                  </a:cubicBezTo>
                  <a:cubicBezTo>
                    <a:pt x="6605" y="27631"/>
                    <a:pt x="0" y="22368"/>
                    <a:pt x="0" y="14473"/>
                  </a:cubicBezTo>
                  <a:cubicBezTo>
                    <a:pt x="0" y="6579"/>
                    <a:pt x="6605" y="0"/>
                    <a:pt x="14530" y="0"/>
                  </a:cubicBezTo>
                  <a:close/>
                </a:path>
              </a:pathLst>
            </a:custGeom>
            <a:solidFill>
              <a:schemeClr val="accent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7" name="组合 6">
            <a:extLst>
              <a:ext uri="{FF2B5EF4-FFF2-40B4-BE49-F238E27FC236}">
                <a16:creationId xmlns:a16="http://schemas.microsoft.com/office/drawing/2014/main" id="{500668AB-64FB-4773-B78B-6E68C2715EC2}"/>
              </a:ext>
            </a:extLst>
          </p:cNvPr>
          <p:cNvGrpSpPr/>
          <p:nvPr/>
        </p:nvGrpSpPr>
        <p:grpSpPr>
          <a:xfrm>
            <a:off x="10181200" y="4844809"/>
            <a:ext cx="1061940" cy="1024244"/>
            <a:chOff x="9080265" y="2343151"/>
            <a:chExt cx="1536775" cy="1536774"/>
          </a:xfrm>
        </p:grpSpPr>
        <p:sp>
          <p:nvSpPr>
            <p:cNvPr id="98" name="îśḻíďê">
              <a:extLst>
                <a:ext uri="{FF2B5EF4-FFF2-40B4-BE49-F238E27FC236}">
                  <a16:creationId xmlns:a16="http://schemas.microsoft.com/office/drawing/2014/main" id="{5FF60348-3DA2-43CE-846A-A2CC55F6C5A6}"/>
                </a:ext>
              </a:extLst>
            </p:cNvPr>
            <p:cNvSpPr/>
            <p:nvPr/>
          </p:nvSpPr>
          <p:spPr>
            <a:xfrm>
              <a:off x="9080265"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9" name="íṡļiḋé">
              <a:extLst>
                <a:ext uri="{FF2B5EF4-FFF2-40B4-BE49-F238E27FC236}">
                  <a16:creationId xmlns:a16="http://schemas.microsoft.com/office/drawing/2014/main" id="{4570776E-B3F6-491A-9D89-D6265F9C8ECC}"/>
                </a:ext>
              </a:extLst>
            </p:cNvPr>
            <p:cNvSpPr/>
            <p:nvPr/>
          </p:nvSpPr>
          <p:spPr>
            <a:xfrm>
              <a:off x="9330367"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0" name="íṣľîdè">
              <a:extLst>
                <a:ext uri="{FF2B5EF4-FFF2-40B4-BE49-F238E27FC236}">
                  <a16:creationId xmlns:a16="http://schemas.microsoft.com/office/drawing/2014/main" id="{6FD9F561-AAEE-4189-A08A-426CC19B02FF}"/>
                </a:ext>
              </a:extLst>
            </p:cNvPr>
            <p:cNvSpPr/>
            <p:nvPr/>
          </p:nvSpPr>
          <p:spPr>
            <a:xfrm>
              <a:off x="9143784" y="2406670"/>
              <a:ext cx="1409735" cy="1409734"/>
            </a:xfrm>
            <a:prstGeom prst="arc">
              <a:avLst>
                <a:gd name="adj1" fmla="val 2235195"/>
                <a:gd name="adj2" fmla="val 15909249"/>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101" name="ïṧḻîḍê">
              <a:extLst>
                <a:ext uri="{FF2B5EF4-FFF2-40B4-BE49-F238E27FC236}">
                  <a16:creationId xmlns:a16="http://schemas.microsoft.com/office/drawing/2014/main" id="{781A81C1-E715-4496-B79A-5BB894E86ED0}"/>
                </a:ext>
              </a:extLst>
            </p:cNvPr>
            <p:cNvSpPr/>
            <p:nvPr/>
          </p:nvSpPr>
          <p:spPr>
            <a:xfrm>
              <a:off x="9650420" y="2900669"/>
              <a:ext cx="412175" cy="404138"/>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accent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grpSp>
      <p:sp>
        <p:nvSpPr>
          <p:cNvPr id="102" name="任意多边形: 形状 101">
            <a:extLst>
              <a:ext uri="{FF2B5EF4-FFF2-40B4-BE49-F238E27FC236}">
                <a16:creationId xmlns:a16="http://schemas.microsoft.com/office/drawing/2014/main" id="{21F4BAFA-4736-4153-B7F1-3FBEC056855D}"/>
              </a:ext>
            </a:extLst>
          </p:cNvPr>
          <p:cNvSpPr/>
          <p:nvPr/>
        </p:nvSpPr>
        <p:spPr>
          <a:xfrm>
            <a:off x="317349" y="679535"/>
            <a:ext cx="1133213" cy="651368"/>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03" name="任意多边形: 形状 102">
            <a:extLst>
              <a:ext uri="{FF2B5EF4-FFF2-40B4-BE49-F238E27FC236}">
                <a16:creationId xmlns:a16="http://schemas.microsoft.com/office/drawing/2014/main" id="{8A07BD62-A85E-4547-A1FB-FA002053BEBF}"/>
              </a:ext>
            </a:extLst>
          </p:cNvPr>
          <p:cNvSpPr/>
          <p:nvPr/>
        </p:nvSpPr>
        <p:spPr>
          <a:xfrm>
            <a:off x="317349" y="432025"/>
            <a:ext cx="1133213" cy="540706"/>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04" name="文本框 103">
            <a:extLst>
              <a:ext uri="{FF2B5EF4-FFF2-40B4-BE49-F238E27FC236}">
                <a16:creationId xmlns:a16="http://schemas.microsoft.com/office/drawing/2014/main" id="{6D84FB0E-AF4E-4B1E-A649-672EEF306DB3}"/>
              </a:ext>
            </a:extLst>
          </p:cNvPr>
          <p:cNvSpPr txBox="1"/>
          <p:nvPr/>
        </p:nvSpPr>
        <p:spPr>
          <a:xfrm>
            <a:off x="268824" y="522806"/>
            <a:ext cx="1230261"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3.3</a:t>
            </a:r>
            <a:endParaRPr lang="zh-CN" altLang="en-US" sz="4000"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189884090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9" name="组合 98"/>
          <p:cNvGrpSpPr/>
          <p:nvPr/>
        </p:nvGrpSpPr>
        <p:grpSpPr>
          <a:xfrm>
            <a:off x="692662" y="2124667"/>
            <a:ext cx="4833257" cy="3044418"/>
            <a:chOff x="1262743" y="1828800"/>
            <a:chExt cx="5631543" cy="3547250"/>
          </a:xfrm>
        </p:grpSpPr>
        <p:sp>
          <p:nvSpPr>
            <p:cNvPr id="17" name="Rectangle: Rounded Corners 1"/>
            <p:cNvSpPr/>
            <p:nvPr/>
          </p:nvSpPr>
          <p:spPr bwMode="auto">
            <a:xfrm>
              <a:off x="1262743" y="4747204"/>
              <a:ext cx="5631542" cy="628846"/>
            </a:xfrm>
            <a:prstGeom prst="roundRect">
              <a:avLst>
                <a:gd name="adj" fmla="val 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sp>
          <p:nvSpPr>
            <p:cNvPr id="2" name="矩形 1"/>
            <p:cNvSpPr/>
            <p:nvPr/>
          </p:nvSpPr>
          <p:spPr>
            <a:xfrm>
              <a:off x="1262743" y="1828800"/>
              <a:ext cx="5631543" cy="354725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
            <p:cNvSpPr/>
            <p:nvPr/>
          </p:nvSpPr>
          <p:spPr>
            <a:xfrm>
              <a:off x="1590073" y="2289760"/>
              <a:ext cx="4976883" cy="1902123"/>
            </a:xfrm>
            <a:custGeom>
              <a:avLst/>
              <a:gdLst/>
              <a:ahLst/>
              <a:cxnLst>
                <a:cxn ang="0">
                  <a:pos x="wd2" y="hd2"/>
                </a:cxn>
                <a:cxn ang="5400000">
                  <a:pos x="wd2" y="hd2"/>
                </a:cxn>
                <a:cxn ang="10800000">
                  <a:pos x="wd2" y="hd2"/>
                </a:cxn>
                <a:cxn ang="16200000">
                  <a:pos x="wd2" y="hd2"/>
                </a:cxn>
              </a:cxnLst>
              <a:rect l="0" t="0" r="r" b="b"/>
              <a:pathLst>
                <a:path w="21600" h="21600" extrusionOk="0">
                  <a:moveTo>
                    <a:pt x="21600" y="685"/>
                  </a:moveTo>
                  <a:cubicBezTo>
                    <a:pt x="21600" y="308"/>
                    <a:pt x="21474" y="0"/>
                    <a:pt x="21321" y="0"/>
                  </a:cubicBezTo>
                  <a:lnTo>
                    <a:pt x="279" y="0"/>
                  </a:lnTo>
                  <a:cubicBezTo>
                    <a:pt x="125" y="0"/>
                    <a:pt x="0" y="308"/>
                    <a:pt x="0" y="685"/>
                  </a:cubicBezTo>
                  <a:lnTo>
                    <a:pt x="0" y="20915"/>
                  </a:lnTo>
                  <a:cubicBezTo>
                    <a:pt x="0" y="21291"/>
                    <a:pt x="125" y="21600"/>
                    <a:pt x="279" y="21600"/>
                  </a:cubicBezTo>
                  <a:lnTo>
                    <a:pt x="21321" y="21600"/>
                  </a:lnTo>
                  <a:cubicBezTo>
                    <a:pt x="21474" y="21600"/>
                    <a:pt x="21600" y="21291"/>
                    <a:pt x="21600" y="20915"/>
                  </a:cubicBezTo>
                  <a:cubicBezTo>
                    <a:pt x="21600" y="20915"/>
                    <a:pt x="21600" y="685"/>
                    <a:pt x="21600" y="685"/>
                  </a:cubicBezTo>
                  <a:close/>
                </a:path>
              </a:pathLst>
            </a:custGeom>
            <a:solidFill>
              <a:schemeClr val="accent2"/>
            </a:solidFill>
            <a:ln w="12700">
              <a:miter lim="400000"/>
            </a:ln>
          </p:spPr>
          <p:txBody>
            <a:bodyPr anchor="ctr"/>
            <a:lstStyle/>
            <a:p>
              <a:pPr algn="ctr"/>
              <a:endParaRPr/>
            </a:p>
          </p:txBody>
        </p:sp>
        <p:grpSp>
          <p:nvGrpSpPr>
            <p:cNvPr id="14" name="Group 6"/>
            <p:cNvGrpSpPr/>
            <p:nvPr/>
          </p:nvGrpSpPr>
          <p:grpSpPr>
            <a:xfrm>
              <a:off x="1718238" y="2441955"/>
              <a:ext cx="4724657" cy="1634217"/>
              <a:chOff x="0" y="0"/>
              <a:chExt cx="9044298" cy="3128343"/>
            </a:xfrm>
          </p:grpSpPr>
          <p:sp>
            <p:nvSpPr>
              <p:cNvPr id="18" name="Freeform: Shape 7"/>
              <p:cNvSpPr/>
              <p:nvPr/>
            </p:nvSpPr>
            <p:spPr>
              <a:xfrm>
                <a:off x="0" y="0"/>
                <a:ext cx="51853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0" y="21600"/>
                      <a:pt x="20352" y="21600"/>
                    </a:cubicBezTo>
                    <a:lnTo>
                      <a:pt x="1250" y="21600"/>
                    </a:lnTo>
                    <a:cubicBezTo>
                      <a:pt x="560" y="21600"/>
                      <a:pt x="0" y="21039"/>
                      <a:pt x="0" y="20349"/>
                    </a:cubicBezTo>
                    <a:lnTo>
                      <a:pt x="0" y="1251"/>
                    </a:lnTo>
                    <a:cubicBezTo>
                      <a:pt x="0" y="560"/>
                      <a:pt x="560" y="0"/>
                      <a:pt x="1250" y="0"/>
                    </a:cubicBezTo>
                    <a:lnTo>
                      <a:pt x="20352" y="0"/>
                    </a:lnTo>
                    <a:cubicBezTo>
                      <a:pt x="2104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19" name="Freeform: Shape 8"/>
              <p:cNvSpPr/>
              <p:nvPr/>
            </p:nvSpPr>
            <p:spPr>
              <a:xfrm>
                <a:off x="950702" y="628690"/>
                <a:ext cx="51838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51" y="21600"/>
                    </a:cubicBezTo>
                    <a:lnTo>
                      <a:pt x="1244" y="21600"/>
                    </a:lnTo>
                    <a:cubicBezTo>
                      <a:pt x="554" y="21600"/>
                      <a:pt x="0" y="21038"/>
                      <a:pt x="0" y="20344"/>
                    </a:cubicBezTo>
                    <a:lnTo>
                      <a:pt x="0" y="1241"/>
                    </a:lnTo>
                    <a:cubicBezTo>
                      <a:pt x="0" y="563"/>
                      <a:pt x="554" y="0"/>
                      <a:pt x="1244" y="0"/>
                    </a:cubicBezTo>
                    <a:lnTo>
                      <a:pt x="20351"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20" name="Freeform: Shape 9"/>
              <p:cNvSpPr/>
              <p:nvPr/>
            </p:nvSpPr>
            <p:spPr>
              <a:xfrm>
                <a:off x="1088707" y="1257380"/>
                <a:ext cx="518576"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2" y="21600"/>
                    </a:cubicBezTo>
                    <a:lnTo>
                      <a:pt x="1249" y="21600"/>
                    </a:lnTo>
                    <a:cubicBezTo>
                      <a:pt x="571" y="21600"/>
                      <a:pt x="0" y="21049"/>
                      <a:pt x="0" y="20356"/>
                    </a:cubicBezTo>
                    <a:lnTo>
                      <a:pt x="0" y="1238"/>
                    </a:lnTo>
                    <a:cubicBezTo>
                      <a:pt x="0" y="561"/>
                      <a:pt x="571" y="0"/>
                      <a:pt x="1249" y="0"/>
                    </a:cubicBezTo>
                    <a:lnTo>
                      <a:pt x="20352"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21" name="Freeform: Shape 10"/>
              <p:cNvSpPr/>
              <p:nvPr/>
            </p:nvSpPr>
            <p:spPr>
              <a:xfrm>
                <a:off x="782029" y="1901405"/>
                <a:ext cx="518336"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0" y="21600"/>
                      <a:pt x="20356" y="21600"/>
                    </a:cubicBezTo>
                    <a:lnTo>
                      <a:pt x="1246" y="21600"/>
                    </a:lnTo>
                    <a:cubicBezTo>
                      <a:pt x="564" y="21600"/>
                      <a:pt x="0" y="21036"/>
                      <a:pt x="0" y="20352"/>
                    </a:cubicBezTo>
                    <a:lnTo>
                      <a:pt x="0" y="1250"/>
                    </a:lnTo>
                    <a:cubicBezTo>
                      <a:pt x="0" y="566"/>
                      <a:pt x="564" y="0"/>
                      <a:pt x="1246" y="0"/>
                    </a:cubicBezTo>
                    <a:lnTo>
                      <a:pt x="20356" y="0"/>
                    </a:lnTo>
                    <a:cubicBezTo>
                      <a:pt x="2104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22" name="Freeform: Shape 11"/>
              <p:cNvSpPr/>
              <p:nvPr/>
            </p:nvSpPr>
            <p:spPr>
              <a:xfrm>
                <a:off x="0" y="2530095"/>
                <a:ext cx="518538"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40" y="21600"/>
                      <a:pt x="20352" y="21600"/>
                    </a:cubicBezTo>
                    <a:lnTo>
                      <a:pt x="1250" y="21600"/>
                    </a:lnTo>
                    <a:cubicBezTo>
                      <a:pt x="560" y="21600"/>
                      <a:pt x="0" y="21116"/>
                      <a:pt x="0" y="20518"/>
                    </a:cubicBezTo>
                    <a:lnTo>
                      <a:pt x="0" y="1081"/>
                    </a:lnTo>
                    <a:cubicBezTo>
                      <a:pt x="0" y="496"/>
                      <a:pt x="560" y="0"/>
                      <a:pt x="1250" y="0"/>
                    </a:cubicBezTo>
                    <a:lnTo>
                      <a:pt x="20352" y="0"/>
                    </a:lnTo>
                    <a:cubicBezTo>
                      <a:pt x="21040"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3" name="Freeform: Shape 12"/>
              <p:cNvSpPr/>
              <p:nvPr/>
            </p:nvSpPr>
            <p:spPr>
              <a:xfrm>
                <a:off x="628690" y="2530095"/>
                <a:ext cx="518292"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42" y="21600"/>
                      <a:pt x="20350" y="21600"/>
                    </a:cubicBezTo>
                    <a:lnTo>
                      <a:pt x="1247" y="21600"/>
                    </a:lnTo>
                    <a:cubicBezTo>
                      <a:pt x="563" y="21600"/>
                      <a:pt x="0" y="21116"/>
                      <a:pt x="0" y="20518"/>
                    </a:cubicBezTo>
                    <a:lnTo>
                      <a:pt x="0" y="1081"/>
                    </a:lnTo>
                    <a:cubicBezTo>
                      <a:pt x="0" y="496"/>
                      <a:pt x="563" y="0"/>
                      <a:pt x="1247" y="0"/>
                    </a:cubicBezTo>
                    <a:lnTo>
                      <a:pt x="20350" y="0"/>
                    </a:lnTo>
                    <a:cubicBezTo>
                      <a:pt x="21042"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4" name="Freeform: Shape 13"/>
              <p:cNvSpPr/>
              <p:nvPr/>
            </p:nvSpPr>
            <p:spPr>
              <a:xfrm>
                <a:off x="1257380" y="2530095"/>
                <a:ext cx="518554"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36" y="21600"/>
                      <a:pt x="20348" y="21600"/>
                    </a:cubicBezTo>
                    <a:lnTo>
                      <a:pt x="1246" y="21600"/>
                    </a:lnTo>
                    <a:cubicBezTo>
                      <a:pt x="560" y="21600"/>
                      <a:pt x="0" y="21116"/>
                      <a:pt x="0" y="20518"/>
                    </a:cubicBezTo>
                    <a:lnTo>
                      <a:pt x="0" y="1081"/>
                    </a:lnTo>
                    <a:cubicBezTo>
                      <a:pt x="0" y="496"/>
                      <a:pt x="560" y="0"/>
                      <a:pt x="1246" y="0"/>
                    </a:cubicBezTo>
                    <a:lnTo>
                      <a:pt x="20348" y="0"/>
                    </a:lnTo>
                    <a:cubicBezTo>
                      <a:pt x="21036"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5" name="Freeform: Shape 14"/>
              <p:cNvSpPr/>
              <p:nvPr/>
            </p:nvSpPr>
            <p:spPr>
              <a:xfrm>
                <a:off x="6639584" y="2530095"/>
                <a:ext cx="518703"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28" y="21600"/>
                      <a:pt x="20343" y="21600"/>
                    </a:cubicBezTo>
                    <a:lnTo>
                      <a:pt x="1244" y="21600"/>
                    </a:lnTo>
                    <a:cubicBezTo>
                      <a:pt x="562" y="21600"/>
                      <a:pt x="0" y="21116"/>
                      <a:pt x="0" y="20518"/>
                    </a:cubicBezTo>
                    <a:lnTo>
                      <a:pt x="0" y="1081"/>
                    </a:lnTo>
                    <a:cubicBezTo>
                      <a:pt x="0" y="496"/>
                      <a:pt x="562" y="0"/>
                      <a:pt x="1244" y="0"/>
                    </a:cubicBezTo>
                    <a:lnTo>
                      <a:pt x="20343" y="0"/>
                    </a:lnTo>
                    <a:cubicBezTo>
                      <a:pt x="21028"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6" name="Freeform: Shape 15"/>
              <p:cNvSpPr/>
              <p:nvPr/>
            </p:nvSpPr>
            <p:spPr>
              <a:xfrm>
                <a:off x="7268274" y="2821439"/>
                <a:ext cx="518584" cy="299208"/>
              </a:xfrm>
              <a:custGeom>
                <a:avLst/>
                <a:gdLst/>
                <a:ahLst/>
                <a:cxnLst>
                  <a:cxn ang="0">
                    <a:pos x="wd2" y="hd2"/>
                  </a:cxn>
                  <a:cxn ang="5400000">
                    <a:pos x="wd2" y="hd2"/>
                  </a:cxn>
                  <a:cxn ang="10800000">
                    <a:pos x="wd2" y="hd2"/>
                  </a:cxn>
                  <a:cxn ang="16200000">
                    <a:pos x="wd2" y="hd2"/>
                  </a:cxn>
                </a:cxnLst>
                <a:rect l="0" t="0" r="r" b="b"/>
                <a:pathLst>
                  <a:path w="21600" h="21600" extrusionOk="0">
                    <a:moveTo>
                      <a:pt x="21600" y="19436"/>
                    </a:moveTo>
                    <a:cubicBezTo>
                      <a:pt x="21600" y="20632"/>
                      <a:pt x="21041" y="21600"/>
                      <a:pt x="20356" y="21600"/>
                    </a:cubicBezTo>
                    <a:lnTo>
                      <a:pt x="1265" y="21600"/>
                    </a:lnTo>
                    <a:cubicBezTo>
                      <a:pt x="568" y="21600"/>
                      <a:pt x="0" y="20632"/>
                      <a:pt x="0" y="19436"/>
                    </a:cubicBezTo>
                    <a:lnTo>
                      <a:pt x="0" y="2166"/>
                    </a:lnTo>
                    <a:cubicBezTo>
                      <a:pt x="0" y="982"/>
                      <a:pt x="568" y="0"/>
                      <a:pt x="1265" y="0"/>
                    </a:cubicBezTo>
                    <a:lnTo>
                      <a:pt x="20356" y="0"/>
                    </a:lnTo>
                    <a:cubicBezTo>
                      <a:pt x="21041" y="0"/>
                      <a:pt x="21600" y="982"/>
                      <a:pt x="21600" y="2166"/>
                    </a:cubicBezTo>
                    <a:cubicBezTo>
                      <a:pt x="21600" y="2166"/>
                      <a:pt x="21600" y="19436"/>
                      <a:pt x="21600" y="19436"/>
                    </a:cubicBezTo>
                    <a:close/>
                  </a:path>
                </a:pathLst>
              </a:custGeom>
              <a:solidFill>
                <a:srgbClr val="FFFFFF"/>
              </a:solidFill>
              <a:ln w="12700" cap="flat">
                <a:noFill/>
                <a:miter lim="400000"/>
              </a:ln>
              <a:effectLst/>
            </p:spPr>
            <p:txBody>
              <a:bodyPr anchor="ctr"/>
              <a:lstStyle/>
              <a:p>
                <a:pPr algn="ctr"/>
                <a:endParaRPr/>
              </a:p>
            </p:txBody>
          </p:sp>
          <p:sp>
            <p:nvSpPr>
              <p:cNvPr id="27" name="Freeform: Shape 16"/>
              <p:cNvSpPr/>
              <p:nvPr/>
            </p:nvSpPr>
            <p:spPr>
              <a:xfrm>
                <a:off x="8525655" y="2821439"/>
                <a:ext cx="518643" cy="299208"/>
              </a:xfrm>
              <a:custGeom>
                <a:avLst/>
                <a:gdLst/>
                <a:ahLst/>
                <a:cxnLst>
                  <a:cxn ang="0">
                    <a:pos x="wd2" y="hd2"/>
                  </a:cxn>
                  <a:cxn ang="5400000">
                    <a:pos x="wd2" y="hd2"/>
                  </a:cxn>
                  <a:cxn ang="10800000">
                    <a:pos x="wd2" y="hd2"/>
                  </a:cxn>
                  <a:cxn ang="16200000">
                    <a:pos x="wd2" y="hd2"/>
                  </a:cxn>
                </a:cxnLst>
                <a:rect l="0" t="0" r="r" b="b"/>
                <a:pathLst>
                  <a:path w="21600" h="21600" extrusionOk="0">
                    <a:moveTo>
                      <a:pt x="21600" y="19436"/>
                    </a:moveTo>
                    <a:cubicBezTo>
                      <a:pt x="21600" y="20632"/>
                      <a:pt x="21038" y="21600"/>
                      <a:pt x="20348" y="21600"/>
                    </a:cubicBezTo>
                    <a:lnTo>
                      <a:pt x="1257" y="21600"/>
                    </a:lnTo>
                    <a:cubicBezTo>
                      <a:pt x="573" y="21600"/>
                      <a:pt x="0" y="20632"/>
                      <a:pt x="0" y="19436"/>
                    </a:cubicBezTo>
                    <a:lnTo>
                      <a:pt x="0" y="2166"/>
                    </a:lnTo>
                    <a:cubicBezTo>
                      <a:pt x="0" y="982"/>
                      <a:pt x="573" y="0"/>
                      <a:pt x="1257" y="0"/>
                    </a:cubicBezTo>
                    <a:lnTo>
                      <a:pt x="20348" y="0"/>
                    </a:lnTo>
                    <a:cubicBezTo>
                      <a:pt x="21038" y="0"/>
                      <a:pt x="21600" y="982"/>
                      <a:pt x="21600" y="2166"/>
                    </a:cubicBezTo>
                    <a:cubicBezTo>
                      <a:pt x="21600" y="2166"/>
                      <a:pt x="21600" y="19436"/>
                      <a:pt x="21600" y="19436"/>
                    </a:cubicBezTo>
                    <a:close/>
                  </a:path>
                </a:pathLst>
              </a:custGeom>
              <a:solidFill>
                <a:srgbClr val="FFFFFF"/>
              </a:solidFill>
              <a:ln w="12700" cap="flat">
                <a:noFill/>
                <a:miter lim="400000"/>
              </a:ln>
              <a:effectLst/>
            </p:spPr>
            <p:txBody>
              <a:bodyPr anchor="ctr"/>
              <a:lstStyle/>
              <a:p>
                <a:pPr algn="ctr"/>
                <a:endParaRPr/>
              </a:p>
            </p:txBody>
          </p:sp>
          <p:sp>
            <p:nvSpPr>
              <p:cNvPr id="28" name="Freeform: Shape 17"/>
              <p:cNvSpPr/>
              <p:nvPr/>
            </p:nvSpPr>
            <p:spPr>
              <a:xfrm>
                <a:off x="1886071" y="2530095"/>
                <a:ext cx="682846"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175" y="21600"/>
                      <a:pt x="20659" y="21600"/>
                    </a:cubicBezTo>
                    <a:lnTo>
                      <a:pt x="944" y="21600"/>
                    </a:lnTo>
                    <a:cubicBezTo>
                      <a:pt x="423" y="21600"/>
                      <a:pt x="0" y="21116"/>
                      <a:pt x="0" y="20518"/>
                    </a:cubicBezTo>
                    <a:lnTo>
                      <a:pt x="0" y="1081"/>
                    </a:lnTo>
                    <a:cubicBezTo>
                      <a:pt x="0" y="496"/>
                      <a:pt x="423" y="0"/>
                      <a:pt x="944" y="0"/>
                    </a:cubicBezTo>
                    <a:lnTo>
                      <a:pt x="20659" y="0"/>
                    </a:lnTo>
                    <a:cubicBezTo>
                      <a:pt x="21175"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9" name="Freeform: Shape 18"/>
              <p:cNvSpPr/>
              <p:nvPr/>
            </p:nvSpPr>
            <p:spPr>
              <a:xfrm>
                <a:off x="5842220" y="2530095"/>
                <a:ext cx="683124"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177" y="21600"/>
                      <a:pt x="20651" y="21600"/>
                    </a:cubicBezTo>
                    <a:lnTo>
                      <a:pt x="950" y="21600"/>
                    </a:lnTo>
                    <a:cubicBezTo>
                      <a:pt x="435" y="21600"/>
                      <a:pt x="0" y="21116"/>
                      <a:pt x="0" y="20518"/>
                    </a:cubicBezTo>
                    <a:lnTo>
                      <a:pt x="0" y="1081"/>
                    </a:lnTo>
                    <a:cubicBezTo>
                      <a:pt x="0" y="496"/>
                      <a:pt x="435" y="0"/>
                      <a:pt x="950" y="0"/>
                    </a:cubicBezTo>
                    <a:lnTo>
                      <a:pt x="20651" y="0"/>
                    </a:lnTo>
                    <a:cubicBezTo>
                      <a:pt x="21177"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30" name="Freeform: Shape 19"/>
              <p:cNvSpPr/>
              <p:nvPr/>
            </p:nvSpPr>
            <p:spPr>
              <a:xfrm>
                <a:off x="2683434" y="2530095"/>
                <a:ext cx="3044442"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503" y="21600"/>
                      <a:pt x="21385" y="21600"/>
                    </a:cubicBezTo>
                    <a:lnTo>
                      <a:pt x="213" y="21600"/>
                    </a:lnTo>
                    <a:cubicBezTo>
                      <a:pt x="98" y="21600"/>
                      <a:pt x="0" y="21116"/>
                      <a:pt x="0" y="20518"/>
                    </a:cubicBezTo>
                    <a:lnTo>
                      <a:pt x="0" y="1081"/>
                    </a:lnTo>
                    <a:cubicBezTo>
                      <a:pt x="0" y="496"/>
                      <a:pt x="98" y="0"/>
                      <a:pt x="213" y="0"/>
                    </a:cubicBezTo>
                    <a:lnTo>
                      <a:pt x="21385" y="0"/>
                    </a:lnTo>
                    <a:cubicBezTo>
                      <a:pt x="21503"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31" name="Freeform: Shape 20"/>
              <p:cNvSpPr/>
              <p:nvPr/>
            </p:nvSpPr>
            <p:spPr>
              <a:xfrm>
                <a:off x="1410719" y="1901405"/>
                <a:ext cx="51827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6" y="21600"/>
                      <a:pt x="20357" y="21600"/>
                    </a:cubicBezTo>
                    <a:lnTo>
                      <a:pt x="1243" y="21600"/>
                    </a:lnTo>
                    <a:cubicBezTo>
                      <a:pt x="567" y="21600"/>
                      <a:pt x="0" y="21036"/>
                      <a:pt x="0" y="20352"/>
                    </a:cubicBezTo>
                    <a:lnTo>
                      <a:pt x="0" y="1250"/>
                    </a:lnTo>
                    <a:cubicBezTo>
                      <a:pt x="0" y="566"/>
                      <a:pt x="567" y="0"/>
                      <a:pt x="1243" y="0"/>
                    </a:cubicBezTo>
                    <a:lnTo>
                      <a:pt x="20357" y="0"/>
                    </a:lnTo>
                    <a:cubicBezTo>
                      <a:pt x="21046"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2" name="Freeform: Shape 21"/>
              <p:cNvSpPr/>
              <p:nvPr/>
            </p:nvSpPr>
            <p:spPr>
              <a:xfrm>
                <a:off x="2054744" y="1901405"/>
                <a:ext cx="518321"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0" y="21600"/>
                      <a:pt x="20360" y="21600"/>
                    </a:cubicBezTo>
                    <a:lnTo>
                      <a:pt x="1250" y="21600"/>
                    </a:lnTo>
                    <a:cubicBezTo>
                      <a:pt x="561" y="21600"/>
                      <a:pt x="0" y="21036"/>
                      <a:pt x="0" y="20352"/>
                    </a:cubicBezTo>
                    <a:lnTo>
                      <a:pt x="0" y="1250"/>
                    </a:lnTo>
                    <a:cubicBezTo>
                      <a:pt x="0" y="566"/>
                      <a:pt x="561" y="0"/>
                      <a:pt x="1250" y="0"/>
                    </a:cubicBezTo>
                    <a:lnTo>
                      <a:pt x="20360" y="0"/>
                    </a:lnTo>
                    <a:cubicBezTo>
                      <a:pt x="2104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3" name="Freeform: Shape 22"/>
              <p:cNvSpPr/>
              <p:nvPr/>
            </p:nvSpPr>
            <p:spPr>
              <a:xfrm>
                <a:off x="2683434" y="1901405"/>
                <a:ext cx="518630"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2" y="21600"/>
                      <a:pt x="20349" y="21600"/>
                    </a:cubicBezTo>
                    <a:lnTo>
                      <a:pt x="1253" y="21600"/>
                    </a:lnTo>
                    <a:cubicBezTo>
                      <a:pt x="575" y="21600"/>
                      <a:pt x="0" y="21036"/>
                      <a:pt x="0" y="20352"/>
                    </a:cubicBezTo>
                    <a:lnTo>
                      <a:pt x="0" y="1250"/>
                    </a:lnTo>
                    <a:cubicBezTo>
                      <a:pt x="0" y="566"/>
                      <a:pt x="575" y="0"/>
                      <a:pt x="1253" y="0"/>
                    </a:cubicBezTo>
                    <a:lnTo>
                      <a:pt x="20349" y="0"/>
                    </a:lnTo>
                    <a:cubicBezTo>
                      <a:pt x="21042"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4" name="Freeform: Shape 23"/>
              <p:cNvSpPr/>
              <p:nvPr/>
            </p:nvSpPr>
            <p:spPr>
              <a:xfrm>
                <a:off x="3312125" y="1901405"/>
                <a:ext cx="51836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7" y="21600"/>
                      <a:pt x="20358" y="21600"/>
                    </a:cubicBezTo>
                    <a:lnTo>
                      <a:pt x="1255" y="21600"/>
                    </a:lnTo>
                    <a:cubicBezTo>
                      <a:pt x="567" y="21600"/>
                      <a:pt x="0" y="21036"/>
                      <a:pt x="0" y="20352"/>
                    </a:cubicBezTo>
                    <a:lnTo>
                      <a:pt x="0" y="1250"/>
                    </a:lnTo>
                    <a:cubicBezTo>
                      <a:pt x="0" y="566"/>
                      <a:pt x="567" y="0"/>
                      <a:pt x="1255" y="0"/>
                    </a:cubicBezTo>
                    <a:lnTo>
                      <a:pt x="20358" y="0"/>
                    </a:lnTo>
                    <a:cubicBezTo>
                      <a:pt x="2103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5" name="Freeform: Shape 24"/>
              <p:cNvSpPr/>
              <p:nvPr/>
            </p:nvSpPr>
            <p:spPr>
              <a:xfrm>
                <a:off x="3940815" y="1901405"/>
                <a:ext cx="51830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8" y="21600"/>
                      <a:pt x="20355" y="21600"/>
                    </a:cubicBezTo>
                    <a:lnTo>
                      <a:pt x="1242" y="21600"/>
                    </a:lnTo>
                    <a:cubicBezTo>
                      <a:pt x="559" y="21600"/>
                      <a:pt x="0" y="21036"/>
                      <a:pt x="0" y="20352"/>
                    </a:cubicBezTo>
                    <a:lnTo>
                      <a:pt x="0" y="1250"/>
                    </a:lnTo>
                    <a:cubicBezTo>
                      <a:pt x="0" y="566"/>
                      <a:pt x="559" y="0"/>
                      <a:pt x="1242" y="0"/>
                    </a:cubicBezTo>
                    <a:lnTo>
                      <a:pt x="20355" y="0"/>
                    </a:lnTo>
                    <a:cubicBezTo>
                      <a:pt x="21038"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6" name="Freeform: Shape 25"/>
              <p:cNvSpPr/>
              <p:nvPr/>
            </p:nvSpPr>
            <p:spPr>
              <a:xfrm>
                <a:off x="4569506" y="1901405"/>
                <a:ext cx="51855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3" y="21600"/>
                      <a:pt x="20356" y="21600"/>
                    </a:cubicBezTo>
                    <a:lnTo>
                      <a:pt x="1252" y="21600"/>
                    </a:lnTo>
                    <a:cubicBezTo>
                      <a:pt x="562" y="21600"/>
                      <a:pt x="0" y="21036"/>
                      <a:pt x="0" y="20352"/>
                    </a:cubicBezTo>
                    <a:lnTo>
                      <a:pt x="0" y="1250"/>
                    </a:lnTo>
                    <a:cubicBezTo>
                      <a:pt x="0" y="566"/>
                      <a:pt x="562" y="0"/>
                      <a:pt x="1252" y="0"/>
                    </a:cubicBezTo>
                    <a:lnTo>
                      <a:pt x="20356" y="0"/>
                    </a:lnTo>
                    <a:cubicBezTo>
                      <a:pt x="21043"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7" name="Freeform: Shape 26"/>
              <p:cNvSpPr/>
              <p:nvPr/>
            </p:nvSpPr>
            <p:spPr>
              <a:xfrm>
                <a:off x="5213530" y="1901405"/>
                <a:ext cx="51846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2" y="21600"/>
                      <a:pt x="20340" y="21600"/>
                    </a:cubicBezTo>
                    <a:lnTo>
                      <a:pt x="1242" y="21600"/>
                    </a:lnTo>
                    <a:cubicBezTo>
                      <a:pt x="560" y="21600"/>
                      <a:pt x="0" y="21036"/>
                      <a:pt x="0" y="20352"/>
                    </a:cubicBezTo>
                    <a:lnTo>
                      <a:pt x="0" y="1250"/>
                    </a:lnTo>
                    <a:cubicBezTo>
                      <a:pt x="0" y="566"/>
                      <a:pt x="560" y="0"/>
                      <a:pt x="1242" y="0"/>
                    </a:cubicBezTo>
                    <a:lnTo>
                      <a:pt x="20340" y="0"/>
                    </a:lnTo>
                    <a:cubicBezTo>
                      <a:pt x="21032"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8" name="Freeform: Shape 27"/>
              <p:cNvSpPr/>
              <p:nvPr/>
            </p:nvSpPr>
            <p:spPr>
              <a:xfrm>
                <a:off x="5842220" y="1901405"/>
                <a:ext cx="518643"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5" y="21600"/>
                      <a:pt x="20348" y="21600"/>
                    </a:cubicBezTo>
                    <a:lnTo>
                      <a:pt x="1252" y="21600"/>
                    </a:lnTo>
                    <a:cubicBezTo>
                      <a:pt x="573" y="21600"/>
                      <a:pt x="0" y="21036"/>
                      <a:pt x="0" y="20352"/>
                    </a:cubicBezTo>
                    <a:lnTo>
                      <a:pt x="0" y="1250"/>
                    </a:lnTo>
                    <a:cubicBezTo>
                      <a:pt x="0" y="566"/>
                      <a:pt x="573" y="0"/>
                      <a:pt x="1252" y="0"/>
                    </a:cubicBezTo>
                    <a:lnTo>
                      <a:pt x="20348" y="0"/>
                    </a:lnTo>
                    <a:cubicBezTo>
                      <a:pt x="21035"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9" name="Freeform: Shape 28"/>
              <p:cNvSpPr/>
              <p:nvPr/>
            </p:nvSpPr>
            <p:spPr>
              <a:xfrm>
                <a:off x="6470911" y="1901405"/>
                <a:ext cx="51840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50" y="21600"/>
                      <a:pt x="20358" y="21600"/>
                    </a:cubicBezTo>
                    <a:lnTo>
                      <a:pt x="1250" y="21600"/>
                    </a:lnTo>
                    <a:cubicBezTo>
                      <a:pt x="560" y="21600"/>
                      <a:pt x="0" y="21036"/>
                      <a:pt x="0" y="20352"/>
                    </a:cubicBezTo>
                    <a:lnTo>
                      <a:pt x="0" y="1250"/>
                    </a:lnTo>
                    <a:cubicBezTo>
                      <a:pt x="0" y="566"/>
                      <a:pt x="560" y="0"/>
                      <a:pt x="1250" y="0"/>
                    </a:cubicBezTo>
                    <a:lnTo>
                      <a:pt x="20358" y="0"/>
                    </a:lnTo>
                    <a:cubicBezTo>
                      <a:pt x="2105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0" name="Freeform: Shape 29"/>
              <p:cNvSpPr/>
              <p:nvPr/>
            </p:nvSpPr>
            <p:spPr>
              <a:xfrm>
                <a:off x="7099601" y="1901405"/>
                <a:ext cx="518523"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7" y="21600"/>
                      <a:pt x="20350" y="21600"/>
                    </a:cubicBezTo>
                    <a:lnTo>
                      <a:pt x="1254" y="21600"/>
                    </a:lnTo>
                    <a:cubicBezTo>
                      <a:pt x="565" y="21600"/>
                      <a:pt x="0" y="21036"/>
                      <a:pt x="0" y="20352"/>
                    </a:cubicBezTo>
                    <a:lnTo>
                      <a:pt x="0" y="1250"/>
                    </a:lnTo>
                    <a:cubicBezTo>
                      <a:pt x="0" y="566"/>
                      <a:pt x="565" y="0"/>
                      <a:pt x="1254" y="0"/>
                    </a:cubicBezTo>
                    <a:lnTo>
                      <a:pt x="20350" y="0"/>
                    </a:lnTo>
                    <a:cubicBezTo>
                      <a:pt x="2103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1" name="Freeform: Shape 30"/>
              <p:cNvSpPr/>
              <p:nvPr/>
            </p:nvSpPr>
            <p:spPr>
              <a:xfrm>
                <a:off x="7728292" y="1901405"/>
                <a:ext cx="1309298"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377" y="21600"/>
                      <a:pt x="21106" y="21600"/>
                    </a:cubicBezTo>
                    <a:lnTo>
                      <a:pt x="493" y="21600"/>
                    </a:lnTo>
                    <a:cubicBezTo>
                      <a:pt x="222" y="21600"/>
                      <a:pt x="0" y="21036"/>
                      <a:pt x="0" y="20352"/>
                    </a:cubicBezTo>
                    <a:lnTo>
                      <a:pt x="0" y="1250"/>
                    </a:lnTo>
                    <a:cubicBezTo>
                      <a:pt x="0" y="566"/>
                      <a:pt x="222" y="0"/>
                      <a:pt x="493" y="0"/>
                    </a:cubicBezTo>
                    <a:lnTo>
                      <a:pt x="21106" y="0"/>
                    </a:lnTo>
                    <a:cubicBezTo>
                      <a:pt x="2137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2" name="Freeform: Shape 31"/>
              <p:cNvSpPr/>
              <p:nvPr/>
            </p:nvSpPr>
            <p:spPr>
              <a:xfrm>
                <a:off x="1732732" y="1257380"/>
                <a:ext cx="518232"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51" y="21600"/>
                      <a:pt x="20364" y="21600"/>
                    </a:cubicBezTo>
                    <a:lnTo>
                      <a:pt x="1240" y="21600"/>
                    </a:lnTo>
                    <a:cubicBezTo>
                      <a:pt x="560" y="21600"/>
                      <a:pt x="0" y="21049"/>
                      <a:pt x="0" y="20356"/>
                    </a:cubicBezTo>
                    <a:lnTo>
                      <a:pt x="0" y="1238"/>
                    </a:lnTo>
                    <a:cubicBezTo>
                      <a:pt x="0" y="561"/>
                      <a:pt x="560" y="0"/>
                      <a:pt x="1240" y="0"/>
                    </a:cubicBezTo>
                    <a:lnTo>
                      <a:pt x="20364" y="0"/>
                    </a:lnTo>
                    <a:cubicBezTo>
                      <a:pt x="21051"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3" name="Freeform: Shape 32"/>
              <p:cNvSpPr/>
              <p:nvPr/>
            </p:nvSpPr>
            <p:spPr>
              <a:xfrm>
                <a:off x="2361422" y="1257380"/>
                <a:ext cx="518307"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7" y="21600"/>
                      <a:pt x="20349" y="21600"/>
                    </a:cubicBezTo>
                    <a:lnTo>
                      <a:pt x="1236" y="21600"/>
                    </a:lnTo>
                    <a:cubicBezTo>
                      <a:pt x="554" y="21600"/>
                      <a:pt x="0" y="21049"/>
                      <a:pt x="0" y="20356"/>
                    </a:cubicBezTo>
                    <a:lnTo>
                      <a:pt x="0" y="1238"/>
                    </a:lnTo>
                    <a:cubicBezTo>
                      <a:pt x="0" y="561"/>
                      <a:pt x="554" y="0"/>
                      <a:pt x="1236" y="0"/>
                    </a:cubicBezTo>
                    <a:lnTo>
                      <a:pt x="20349" y="0"/>
                    </a:lnTo>
                    <a:cubicBezTo>
                      <a:pt x="21037"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4" name="Freeform: Shape 33"/>
              <p:cNvSpPr/>
              <p:nvPr/>
            </p:nvSpPr>
            <p:spPr>
              <a:xfrm>
                <a:off x="2990113" y="1257380"/>
                <a:ext cx="51822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51" y="21600"/>
                      <a:pt x="20362" y="21600"/>
                    </a:cubicBezTo>
                    <a:lnTo>
                      <a:pt x="1244" y="21600"/>
                    </a:lnTo>
                    <a:cubicBezTo>
                      <a:pt x="557" y="21600"/>
                      <a:pt x="0" y="21049"/>
                      <a:pt x="0" y="20356"/>
                    </a:cubicBezTo>
                    <a:lnTo>
                      <a:pt x="0" y="1238"/>
                    </a:lnTo>
                    <a:cubicBezTo>
                      <a:pt x="0" y="561"/>
                      <a:pt x="557" y="0"/>
                      <a:pt x="1244" y="0"/>
                    </a:cubicBezTo>
                    <a:lnTo>
                      <a:pt x="20362" y="0"/>
                    </a:lnTo>
                    <a:cubicBezTo>
                      <a:pt x="21051"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5" name="Freeform: Shape 34"/>
              <p:cNvSpPr/>
              <p:nvPr/>
            </p:nvSpPr>
            <p:spPr>
              <a:xfrm>
                <a:off x="3618803" y="1257380"/>
                <a:ext cx="518352"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8" y="21600"/>
                      <a:pt x="20358" y="21600"/>
                    </a:cubicBezTo>
                    <a:lnTo>
                      <a:pt x="1239" y="21600"/>
                    </a:lnTo>
                    <a:cubicBezTo>
                      <a:pt x="559" y="21600"/>
                      <a:pt x="0" y="21049"/>
                      <a:pt x="0" y="20356"/>
                    </a:cubicBezTo>
                    <a:lnTo>
                      <a:pt x="0" y="1238"/>
                    </a:lnTo>
                    <a:cubicBezTo>
                      <a:pt x="0" y="561"/>
                      <a:pt x="559" y="0"/>
                      <a:pt x="1239" y="0"/>
                    </a:cubicBezTo>
                    <a:lnTo>
                      <a:pt x="20358" y="0"/>
                    </a:lnTo>
                    <a:cubicBezTo>
                      <a:pt x="2103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6" name="Freeform: Shape 35"/>
              <p:cNvSpPr/>
              <p:nvPr/>
            </p:nvSpPr>
            <p:spPr>
              <a:xfrm>
                <a:off x="4247493" y="1257380"/>
                <a:ext cx="518570"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2" y="21600"/>
                      <a:pt x="20353" y="21600"/>
                    </a:cubicBezTo>
                    <a:lnTo>
                      <a:pt x="1251" y="21600"/>
                    </a:lnTo>
                    <a:cubicBezTo>
                      <a:pt x="574" y="21600"/>
                      <a:pt x="0" y="21049"/>
                      <a:pt x="0" y="20356"/>
                    </a:cubicBezTo>
                    <a:lnTo>
                      <a:pt x="0" y="1238"/>
                    </a:lnTo>
                    <a:cubicBezTo>
                      <a:pt x="0" y="561"/>
                      <a:pt x="574" y="0"/>
                      <a:pt x="1251" y="0"/>
                    </a:cubicBezTo>
                    <a:lnTo>
                      <a:pt x="20353" y="0"/>
                    </a:lnTo>
                    <a:cubicBezTo>
                      <a:pt x="21032"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7" name="Freeform: Shape 36"/>
              <p:cNvSpPr/>
              <p:nvPr/>
            </p:nvSpPr>
            <p:spPr>
              <a:xfrm>
                <a:off x="4891518" y="1257380"/>
                <a:ext cx="51834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5" y="21600"/>
                    </a:cubicBezTo>
                    <a:lnTo>
                      <a:pt x="1248" y="21600"/>
                    </a:lnTo>
                    <a:cubicBezTo>
                      <a:pt x="560" y="21600"/>
                      <a:pt x="0" y="21049"/>
                      <a:pt x="0" y="20356"/>
                    </a:cubicBezTo>
                    <a:lnTo>
                      <a:pt x="0" y="1238"/>
                    </a:lnTo>
                    <a:cubicBezTo>
                      <a:pt x="0" y="561"/>
                      <a:pt x="560" y="0"/>
                      <a:pt x="1248" y="0"/>
                    </a:cubicBezTo>
                    <a:lnTo>
                      <a:pt x="20355"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8" name="Freeform: Shape 37"/>
              <p:cNvSpPr/>
              <p:nvPr/>
            </p:nvSpPr>
            <p:spPr>
              <a:xfrm>
                <a:off x="5520208" y="1257380"/>
                <a:ext cx="518209"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8" y="21600"/>
                      <a:pt x="20357" y="21600"/>
                    </a:cubicBezTo>
                    <a:lnTo>
                      <a:pt x="1243" y="21600"/>
                    </a:lnTo>
                    <a:cubicBezTo>
                      <a:pt x="557" y="21600"/>
                      <a:pt x="0" y="21049"/>
                      <a:pt x="0" y="20356"/>
                    </a:cubicBezTo>
                    <a:lnTo>
                      <a:pt x="0" y="1238"/>
                    </a:lnTo>
                    <a:cubicBezTo>
                      <a:pt x="0" y="561"/>
                      <a:pt x="557" y="0"/>
                      <a:pt x="1243" y="0"/>
                    </a:cubicBezTo>
                    <a:lnTo>
                      <a:pt x="20357" y="0"/>
                    </a:lnTo>
                    <a:cubicBezTo>
                      <a:pt x="2104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9" name="Freeform: Shape 38"/>
              <p:cNvSpPr/>
              <p:nvPr/>
            </p:nvSpPr>
            <p:spPr>
              <a:xfrm>
                <a:off x="6148899" y="1257380"/>
                <a:ext cx="518403"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5" y="21600"/>
                      <a:pt x="20355" y="21600"/>
                    </a:cubicBezTo>
                    <a:lnTo>
                      <a:pt x="1245" y="21600"/>
                    </a:lnTo>
                    <a:cubicBezTo>
                      <a:pt x="560" y="21600"/>
                      <a:pt x="0" y="21049"/>
                      <a:pt x="0" y="20356"/>
                    </a:cubicBezTo>
                    <a:lnTo>
                      <a:pt x="0" y="1238"/>
                    </a:lnTo>
                    <a:cubicBezTo>
                      <a:pt x="0" y="561"/>
                      <a:pt x="560" y="0"/>
                      <a:pt x="1245" y="0"/>
                    </a:cubicBezTo>
                    <a:lnTo>
                      <a:pt x="20355" y="0"/>
                    </a:lnTo>
                    <a:cubicBezTo>
                      <a:pt x="21035"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0" name="Freeform: Shape 39"/>
              <p:cNvSpPr/>
              <p:nvPr/>
            </p:nvSpPr>
            <p:spPr>
              <a:xfrm>
                <a:off x="6777589" y="1257380"/>
                <a:ext cx="51846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3" y="21600"/>
                    </a:cubicBezTo>
                    <a:lnTo>
                      <a:pt x="1240" y="21600"/>
                    </a:lnTo>
                    <a:cubicBezTo>
                      <a:pt x="557" y="21600"/>
                      <a:pt x="0" y="21049"/>
                      <a:pt x="0" y="20356"/>
                    </a:cubicBezTo>
                    <a:lnTo>
                      <a:pt x="0" y="1238"/>
                    </a:lnTo>
                    <a:cubicBezTo>
                      <a:pt x="0" y="561"/>
                      <a:pt x="557" y="0"/>
                      <a:pt x="1240" y="0"/>
                    </a:cubicBezTo>
                    <a:lnTo>
                      <a:pt x="20353"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1" name="Freeform: Shape 40"/>
              <p:cNvSpPr/>
              <p:nvPr/>
            </p:nvSpPr>
            <p:spPr>
              <a:xfrm>
                <a:off x="7406280" y="1257380"/>
                <a:ext cx="51828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7" y="21600"/>
                    </a:cubicBezTo>
                    <a:lnTo>
                      <a:pt x="1253" y="21600"/>
                    </a:lnTo>
                    <a:cubicBezTo>
                      <a:pt x="557" y="21600"/>
                      <a:pt x="0" y="21049"/>
                      <a:pt x="0" y="20356"/>
                    </a:cubicBezTo>
                    <a:lnTo>
                      <a:pt x="0" y="1238"/>
                    </a:lnTo>
                    <a:cubicBezTo>
                      <a:pt x="0" y="561"/>
                      <a:pt x="557" y="0"/>
                      <a:pt x="1253" y="0"/>
                    </a:cubicBezTo>
                    <a:lnTo>
                      <a:pt x="20357"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2" name="Freeform: Shape 41"/>
              <p:cNvSpPr/>
              <p:nvPr/>
            </p:nvSpPr>
            <p:spPr>
              <a:xfrm>
                <a:off x="8034970" y="1257380"/>
                <a:ext cx="51834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7" y="21600"/>
                      <a:pt x="20354" y="21600"/>
                    </a:cubicBezTo>
                    <a:lnTo>
                      <a:pt x="1240" y="21600"/>
                    </a:lnTo>
                    <a:cubicBezTo>
                      <a:pt x="552" y="21600"/>
                      <a:pt x="0" y="21049"/>
                      <a:pt x="0" y="20356"/>
                    </a:cubicBezTo>
                    <a:lnTo>
                      <a:pt x="0" y="1238"/>
                    </a:lnTo>
                    <a:cubicBezTo>
                      <a:pt x="0" y="561"/>
                      <a:pt x="552" y="0"/>
                      <a:pt x="1240" y="0"/>
                    </a:cubicBezTo>
                    <a:lnTo>
                      <a:pt x="20354" y="0"/>
                    </a:lnTo>
                    <a:cubicBezTo>
                      <a:pt x="21037"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3" name="Freeform: Shape 42"/>
              <p:cNvSpPr/>
              <p:nvPr/>
            </p:nvSpPr>
            <p:spPr>
              <a:xfrm>
                <a:off x="1579393" y="628690"/>
                <a:ext cx="51858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49" y="21600"/>
                    </a:cubicBezTo>
                    <a:lnTo>
                      <a:pt x="1250" y="21600"/>
                    </a:lnTo>
                    <a:cubicBezTo>
                      <a:pt x="567" y="21600"/>
                      <a:pt x="0" y="21038"/>
                      <a:pt x="0" y="20344"/>
                    </a:cubicBezTo>
                    <a:lnTo>
                      <a:pt x="0" y="1241"/>
                    </a:lnTo>
                    <a:cubicBezTo>
                      <a:pt x="0" y="563"/>
                      <a:pt x="567" y="0"/>
                      <a:pt x="1250" y="0"/>
                    </a:cubicBezTo>
                    <a:lnTo>
                      <a:pt x="20349"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4" name="Freeform: Shape 43"/>
              <p:cNvSpPr/>
              <p:nvPr/>
            </p:nvSpPr>
            <p:spPr>
              <a:xfrm>
                <a:off x="2208083" y="628690"/>
                <a:ext cx="51844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39" y="21600"/>
                      <a:pt x="20349" y="21600"/>
                    </a:cubicBezTo>
                    <a:lnTo>
                      <a:pt x="1243" y="21600"/>
                    </a:lnTo>
                    <a:cubicBezTo>
                      <a:pt x="559" y="21600"/>
                      <a:pt x="0" y="21038"/>
                      <a:pt x="0" y="20344"/>
                    </a:cubicBezTo>
                    <a:lnTo>
                      <a:pt x="0" y="1241"/>
                    </a:lnTo>
                    <a:cubicBezTo>
                      <a:pt x="0" y="563"/>
                      <a:pt x="559" y="0"/>
                      <a:pt x="1243" y="0"/>
                    </a:cubicBezTo>
                    <a:lnTo>
                      <a:pt x="20349" y="0"/>
                    </a:lnTo>
                    <a:cubicBezTo>
                      <a:pt x="21039"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5" name="Freeform: Shape 44"/>
              <p:cNvSpPr/>
              <p:nvPr/>
            </p:nvSpPr>
            <p:spPr>
              <a:xfrm>
                <a:off x="2836773" y="628690"/>
                <a:ext cx="51826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1" y="21600"/>
                    </a:cubicBezTo>
                    <a:lnTo>
                      <a:pt x="1238" y="21600"/>
                    </a:lnTo>
                    <a:cubicBezTo>
                      <a:pt x="558" y="21600"/>
                      <a:pt x="0" y="21038"/>
                      <a:pt x="0" y="20344"/>
                    </a:cubicBezTo>
                    <a:lnTo>
                      <a:pt x="0" y="1241"/>
                    </a:lnTo>
                    <a:cubicBezTo>
                      <a:pt x="0" y="563"/>
                      <a:pt x="558" y="0"/>
                      <a:pt x="1238" y="0"/>
                    </a:cubicBezTo>
                    <a:lnTo>
                      <a:pt x="20351"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6" name="Freeform: Shape 45"/>
              <p:cNvSpPr/>
              <p:nvPr/>
            </p:nvSpPr>
            <p:spPr>
              <a:xfrm>
                <a:off x="3465464" y="628690"/>
                <a:ext cx="518307"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39" y="21600"/>
                      <a:pt x="20359" y="21600"/>
                    </a:cubicBezTo>
                    <a:lnTo>
                      <a:pt x="1249" y="21600"/>
                    </a:lnTo>
                    <a:cubicBezTo>
                      <a:pt x="561" y="21600"/>
                      <a:pt x="0" y="21038"/>
                      <a:pt x="0" y="20344"/>
                    </a:cubicBezTo>
                    <a:lnTo>
                      <a:pt x="0" y="1241"/>
                    </a:lnTo>
                    <a:cubicBezTo>
                      <a:pt x="0" y="563"/>
                      <a:pt x="561" y="0"/>
                      <a:pt x="1249" y="0"/>
                    </a:cubicBezTo>
                    <a:lnTo>
                      <a:pt x="20359" y="0"/>
                    </a:lnTo>
                    <a:cubicBezTo>
                      <a:pt x="21039"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7" name="Freeform: Shape 46"/>
              <p:cNvSpPr/>
              <p:nvPr/>
            </p:nvSpPr>
            <p:spPr>
              <a:xfrm>
                <a:off x="4109488" y="628690"/>
                <a:ext cx="518315"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3" y="21600"/>
                      <a:pt x="20349" y="21600"/>
                    </a:cubicBezTo>
                    <a:lnTo>
                      <a:pt x="1242" y="21600"/>
                    </a:lnTo>
                    <a:cubicBezTo>
                      <a:pt x="558" y="21600"/>
                      <a:pt x="0" y="21038"/>
                      <a:pt x="0" y="20344"/>
                    </a:cubicBezTo>
                    <a:lnTo>
                      <a:pt x="0" y="1241"/>
                    </a:lnTo>
                    <a:cubicBezTo>
                      <a:pt x="0" y="563"/>
                      <a:pt x="558" y="0"/>
                      <a:pt x="1242" y="0"/>
                    </a:cubicBezTo>
                    <a:lnTo>
                      <a:pt x="20349" y="0"/>
                    </a:lnTo>
                    <a:cubicBezTo>
                      <a:pt x="21043"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8" name="Freeform: Shape 47"/>
              <p:cNvSpPr/>
              <p:nvPr/>
            </p:nvSpPr>
            <p:spPr>
              <a:xfrm>
                <a:off x="4738179" y="628690"/>
                <a:ext cx="518328"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60" y="21600"/>
                    </a:cubicBezTo>
                    <a:lnTo>
                      <a:pt x="1247" y="21600"/>
                    </a:lnTo>
                    <a:cubicBezTo>
                      <a:pt x="560" y="21600"/>
                      <a:pt x="0" y="21038"/>
                      <a:pt x="0" y="20344"/>
                    </a:cubicBezTo>
                    <a:lnTo>
                      <a:pt x="0" y="1241"/>
                    </a:lnTo>
                    <a:cubicBezTo>
                      <a:pt x="0" y="563"/>
                      <a:pt x="560" y="0"/>
                      <a:pt x="1247" y="0"/>
                    </a:cubicBezTo>
                    <a:lnTo>
                      <a:pt x="20360"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9" name="Freeform: Shape 48"/>
              <p:cNvSpPr/>
              <p:nvPr/>
            </p:nvSpPr>
            <p:spPr>
              <a:xfrm>
                <a:off x="5366869" y="628690"/>
                <a:ext cx="518209"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57" y="21600"/>
                    </a:cubicBezTo>
                    <a:lnTo>
                      <a:pt x="1235" y="21600"/>
                    </a:lnTo>
                    <a:cubicBezTo>
                      <a:pt x="557" y="21600"/>
                      <a:pt x="0" y="21038"/>
                      <a:pt x="0" y="20344"/>
                    </a:cubicBezTo>
                    <a:lnTo>
                      <a:pt x="0" y="1241"/>
                    </a:lnTo>
                    <a:cubicBezTo>
                      <a:pt x="0" y="563"/>
                      <a:pt x="557" y="0"/>
                      <a:pt x="1235" y="0"/>
                    </a:cubicBezTo>
                    <a:lnTo>
                      <a:pt x="20357"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0" name="Freeform: Shape 49"/>
              <p:cNvSpPr/>
              <p:nvPr/>
            </p:nvSpPr>
            <p:spPr>
              <a:xfrm>
                <a:off x="5995560" y="628690"/>
                <a:ext cx="51852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0" y="21600"/>
                    </a:cubicBezTo>
                    <a:lnTo>
                      <a:pt x="1247" y="21600"/>
                    </a:lnTo>
                    <a:cubicBezTo>
                      <a:pt x="562" y="21600"/>
                      <a:pt x="0" y="21038"/>
                      <a:pt x="0" y="20344"/>
                    </a:cubicBezTo>
                    <a:lnTo>
                      <a:pt x="0" y="1241"/>
                    </a:lnTo>
                    <a:cubicBezTo>
                      <a:pt x="0" y="563"/>
                      <a:pt x="562" y="0"/>
                      <a:pt x="1247" y="0"/>
                    </a:cubicBezTo>
                    <a:lnTo>
                      <a:pt x="20350"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1" name="Freeform: Shape 50"/>
              <p:cNvSpPr/>
              <p:nvPr/>
            </p:nvSpPr>
            <p:spPr>
              <a:xfrm>
                <a:off x="6624250" y="628690"/>
                <a:ext cx="518209"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60" y="21600"/>
                    </a:cubicBezTo>
                    <a:lnTo>
                      <a:pt x="1245" y="21600"/>
                    </a:lnTo>
                    <a:cubicBezTo>
                      <a:pt x="557" y="21600"/>
                      <a:pt x="0" y="21038"/>
                      <a:pt x="0" y="20344"/>
                    </a:cubicBezTo>
                    <a:lnTo>
                      <a:pt x="0" y="1241"/>
                    </a:lnTo>
                    <a:cubicBezTo>
                      <a:pt x="0" y="563"/>
                      <a:pt x="557" y="0"/>
                      <a:pt x="1245" y="0"/>
                    </a:cubicBezTo>
                    <a:lnTo>
                      <a:pt x="20360"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2" name="Freeform: Shape 51"/>
              <p:cNvSpPr/>
              <p:nvPr/>
            </p:nvSpPr>
            <p:spPr>
              <a:xfrm>
                <a:off x="7252941" y="628690"/>
                <a:ext cx="51846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47" y="21600"/>
                    </a:cubicBezTo>
                    <a:lnTo>
                      <a:pt x="1247" y="21600"/>
                    </a:lnTo>
                    <a:cubicBezTo>
                      <a:pt x="567" y="21600"/>
                      <a:pt x="0" y="21038"/>
                      <a:pt x="0" y="20344"/>
                    </a:cubicBezTo>
                    <a:lnTo>
                      <a:pt x="0" y="1241"/>
                    </a:lnTo>
                    <a:cubicBezTo>
                      <a:pt x="0" y="563"/>
                      <a:pt x="567" y="0"/>
                      <a:pt x="1247" y="0"/>
                    </a:cubicBezTo>
                    <a:lnTo>
                      <a:pt x="20347"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3" name="Freeform: Shape 52"/>
              <p:cNvSpPr/>
              <p:nvPr/>
            </p:nvSpPr>
            <p:spPr>
              <a:xfrm>
                <a:off x="7896965" y="628690"/>
                <a:ext cx="518388"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8" y="21600"/>
                    </a:cubicBezTo>
                    <a:lnTo>
                      <a:pt x="1247" y="21600"/>
                    </a:lnTo>
                    <a:cubicBezTo>
                      <a:pt x="560" y="21600"/>
                      <a:pt x="0" y="21038"/>
                      <a:pt x="0" y="20344"/>
                    </a:cubicBezTo>
                    <a:lnTo>
                      <a:pt x="0" y="1241"/>
                    </a:lnTo>
                    <a:cubicBezTo>
                      <a:pt x="0" y="563"/>
                      <a:pt x="560" y="0"/>
                      <a:pt x="1247" y="0"/>
                    </a:cubicBezTo>
                    <a:lnTo>
                      <a:pt x="20358"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4" name="Freeform: Shape 53"/>
              <p:cNvSpPr/>
              <p:nvPr/>
            </p:nvSpPr>
            <p:spPr>
              <a:xfrm>
                <a:off x="0" y="628690"/>
                <a:ext cx="83753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253" y="21600"/>
                      <a:pt x="20827" y="21600"/>
                    </a:cubicBezTo>
                    <a:lnTo>
                      <a:pt x="774" y="21600"/>
                    </a:lnTo>
                    <a:cubicBezTo>
                      <a:pt x="347" y="21600"/>
                      <a:pt x="0" y="21038"/>
                      <a:pt x="0" y="20344"/>
                    </a:cubicBezTo>
                    <a:lnTo>
                      <a:pt x="0" y="1241"/>
                    </a:lnTo>
                    <a:cubicBezTo>
                      <a:pt x="0" y="563"/>
                      <a:pt x="347" y="0"/>
                      <a:pt x="774" y="0"/>
                    </a:cubicBezTo>
                    <a:lnTo>
                      <a:pt x="20827" y="0"/>
                    </a:lnTo>
                    <a:cubicBezTo>
                      <a:pt x="21253"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5" name="Freeform: Shape 54"/>
              <p:cNvSpPr/>
              <p:nvPr/>
            </p:nvSpPr>
            <p:spPr>
              <a:xfrm>
                <a:off x="8203643" y="0"/>
                <a:ext cx="837466"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252" y="21600"/>
                      <a:pt x="20828" y="21600"/>
                    </a:cubicBezTo>
                    <a:lnTo>
                      <a:pt x="772" y="21600"/>
                    </a:lnTo>
                    <a:cubicBezTo>
                      <a:pt x="351" y="21600"/>
                      <a:pt x="0" y="21039"/>
                      <a:pt x="0" y="20349"/>
                    </a:cubicBezTo>
                    <a:lnTo>
                      <a:pt x="0" y="1251"/>
                    </a:lnTo>
                    <a:cubicBezTo>
                      <a:pt x="0" y="560"/>
                      <a:pt x="351" y="0"/>
                      <a:pt x="772" y="0"/>
                    </a:cubicBezTo>
                    <a:lnTo>
                      <a:pt x="20828" y="0"/>
                    </a:lnTo>
                    <a:cubicBezTo>
                      <a:pt x="21252"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66" name="Freeform: Shape 55"/>
              <p:cNvSpPr/>
              <p:nvPr/>
            </p:nvSpPr>
            <p:spPr>
              <a:xfrm>
                <a:off x="0" y="1257380"/>
                <a:ext cx="98693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308" y="21600"/>
                      <a:pt x="20944" y="21600"/>
                    </a:cubicBezTo>
                    <a:lnTo>
                      <a:pt x="657" y="21600"/>
                    </a:lnTo>
                    <a:cubicBezTo>
                      <a:pt x="294" y="21600"/>
                      <a:pt x="0" y="21049"/>
                      <a:pt x="0" y="20356"/>
                    </a:cubicBezTo>
                    <a:lnTo>
                      <a:pt x="0" y="1238"/>
                    </a:lnTo>
                    <a:cubicBezTo>
                      <a:pt x="0" y="561"/>
                      <a:pt x="294" y="0"/>
                      <a:pt x="657" y="0"/>
                    </a:cubicBezTo>
                    <a:lnTo>
                      <a:pt x="20944" y="0"/>
                    </a:lnTo>
                    <a:cubicBezTo>
                      <a:pt x="2130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67" name="Freeform: Shape 56"/>
              <p:cNvSpPr/>
              <p:nvPr/>
            </p:nvSpPr>
            <p:spPr>
              <a:xfrm>
                <a:off x="0" y="1901405"/>
                <a:ext cx="678040"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171" y="21600"/>
                      <a:pt x="20645" y="21600"/>
                    </a:cubicBezTo>
                    <a:lnTo>
                      <a:pt x="956" y="21600"/>
                    </a:lnTo>
                    <a:cubicBezTo>
                      <a:pt x="428" y="21600"/>
                      <a:pt x="0" y="21036"/>
                      <a:pt x="0" y="20352"/>
                    </a:cubicBezTo>
                    <a:lnTo>
                      <a:pt x="0" y="1250"/>
                    </a:lnTo>
                    <a:cubicBezTo>
                      <a:pt x="0" y="566"/>
                      <a:pt x="428" y="0"/>
                      <a:pt x="956" y="0"/>
                    </a:cubicBezTo>
                    <a:lnTo>
                      <a:pt x="20645" y="0"/>
                    </a:lnTo>
                    <a:cubicBezTo>
                      <a:pt x="21171"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68" name="Freeform: Shape 57"/>
              <p:cNvSpPr/>
              <p:nvPr/>
            </p:nvSpPr>
            <p:spPr>
              <a:xfrm>
                <a:off x="628690" y="0"/>
                <a:ext cx="51837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3" y="21600"/>
                      <a:pt x="20346" y="21600"/>
                    </a:cubicBezTo>
                    <a:lnTo>
                      <a:pt x="1249" y="21600"/>
                    </a:lnTo>
                    <a:cubicBezTo>
                      <a:pt x="562" y="21600"/>
                      <a:pt x="0" y="21039"/>
                      <a:pt x="0" y="20349"/>
                    </a:cubicBezTo>
                    <a:lnTo>
                      <a:pt x="0" y="1251"/>
                    </a:lnTo>
                    <a:cubicBezTo>
                      <a:pt x="0" y="560"/>
                      <a:pt x="562" y="0"/>
                      <a:pt x="1249" y="0"/>
                    </a:cubicBezTo>
                    <a:lnTo>
                      <a:pt x="20346" y="0"/>
                    </a:lnTo>
                    <a:cubicBezTo>
                      <a:pt x="2104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69" name="Freeform: Shape 58"/>
              <p:cNvSpPr/>
              <p:nvPr/>
            </p:nvSpPr>
            <p:spPr>
              <a:xfrm>
                <a:off x="1257380" y="0"/>
                <a:ext cx="51828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1" y="21600"/>
                      <a:pt x="20353" y="21600"/>
                    </a:cubicBezTo>
                    <a:lnTo>
                      <a:pt x="1239" y="21600"/>
                    </a:lnTo>
                    <a:cubicBezTo>
                      <a:pt x="558" y="21600"/>
                      <a:pt x="0" y="21039"/>
                      <a:pt x="0" y="20349"/>
                    </a:cubicBezTo>
                    <a:lnTo>
                      <a:pt x="0" y="1251"/>
                    </a:lnTo>
                    <a:cubicBezTo>
                      <a:pt x="0" y="560"/>
                      <a:pt x="558" y="0"/>
                      <a:pt x="1239" y="0"/>
                    </a:cubicBezTo>
                    <a:lnTo>
                      <a:pt x="20353" y="0"/>
                    </a:lnTo>
                    <a:cubicBezTo>
                      <a:pt x="21041"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0" name="Freeform: Shape 59"/>
              <p:cNvSpPr/>
              <p:nvPr/>
            </p:nvSpPr>
            <p:spPr>
              <a:xfrm>
                <a:off x="1886071" y="0"/>
                <a:ext cx="51865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27" y="21600"/>
                      <a:pt x="20340" y="21600"/>
                    </a:cubicBezTo>
                    <a:lnTo>
                      <a:pt x="1242" y="21600"/>
                    </a:lnTo>
                    <a:cubicBezTo>
                      <a:pt x="558" y="21600"/>
                      <a:pt x="0" y="21039"/>
                      <a:pt x="0" y="20349"/>
                    </a:cubicBezTo>
                    <a:lnTo>
                      <a:pt x="0" y="1251"/>
                    </a:lnTo>
                    <a:cubicBezTo>
                      <a:pt x="0" y="560"/>
                      <a:pt x="558" y="0"/>
                      <a:pt x="1242" y="0"/>
                    </a:cubicBezTo>
                    <a:lnTo>
                      <a:pt x="20340" y="0"/>
                    </a:lnTo>
                    <a:cubicBezTo>
                      <a:pt x="21027"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1" name="Freeform: Shape 60"/>
              <p:cNvSpPr/>
              <p:nvPr/>
            </p:nvSpPr>
            <p:spPr>
              <a:xfrm>
                <a:off x="2514761" y="0"/>
                <a:ext cx="518562"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1" y="21600"/>
                    </a:cubicBezTo>
                    <a:lnTo>
                      <a:pt x="1247" y="21600"/>
                    </a:lnTo>
                    <a:cubicBezTo>
                      <a:pt x="565" y="21600"/>
                      <a:pt x="0" y="21039"/>
                      <a:pt x="0" y="20349"/>
                    </a:cubicBezTo>
                    <a:lnTo>
                      <a:pt x="0" y="1251"/>
                    </a:lnTo>
                    <a:cubicBezTo>
                      <a:pt x="0" y="560"/>
                      <a:pt x="565" y="0"/>
                      <a:pt x="1247" y="0"/>
                    </a:cubicBezTo>
                    <a:lnTo>
                      <a:pt x="20351"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2" name="Freeform: Shape 61"/>
              <p:cNvSpPr/>
              <p:nvPr/>
            </p:nvSpPr>
            <p:spPr>
              <a:xfrm>
                <a:off x="3158786" y="0"/>
                <a:ext cx="518261"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50" y="21600"/>
                      <a:pt x="20358" y="21600"/>
                    </a:cubicBezTo>
                    <a:lnTo>
                      <a:pt x="1246" y="21600"/>
                    </a:lnTo>
                    <a:cubicBezTo>
                      <a:pt x="560" y="21600"/>
                      <a:pt x="0" y="21039"/>
                      <a:pt x="0" y="20349"/>
                    </a:cubicBezTo>
                    <a:lnTo>
                      <a:pt x="0" y="1251"/>
                    </a:lnTo>
                    <a:cubicBezTo>
                      <a:pt x="0" y="560"/>
                      <a:pt x="560" y="0"/>
                      <a:pt x="1246" y="0"/>
                    </a:cubicBezTo>
                    <a:lnTo>
                      <a:pt x="20358" y="0"/>
                    </a:lnTo>
                    <a:cubicBezTo>
                      <a:pt x="2105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3" name="Freeform: Shape 62"/>
              <p:cNvSpPr/>
              <p:nvPr/>
            </p:nvSpPr>
            <p:spPr>
              <a:xfrm>
                <a:off x="3787476" y="0"/>
                <a:ext cx="518321"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0" y="21600"/>
                    </a:cubicBezTo>
                    <a:lnTo>
                      <a:pt x="1252" y="21600"/>
                    </a:lnTo>
                    <a:cubicBezTo>
                      <a:pt x="559" y="21600"/>
                      <a:pt x="0" y="21039"/>
                      <a:pt x="0" y="20349"/>
                    </a:cubicBezTo>
                    <a:lnTo>
                      <a:pt x="0" y="1251"/>
                    </a:lnTo>
                    <a:cubicBezTo>
                      <a:pt x="0" y="560"/>
                      <a:pt x="559" y="0"/>
                      <a:pt x="1252" y="0"/>
                    </a:cubicBezTo>
                    <a:lnTo>
                      <a:pt x="20350"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4" name="Freeform: Shape 63"/>
              <p:cNvSpPr/>
              <p:nvPr/>
            </p:nvSpPr>
            <p:spPr>
              <a:xfrm>
                <a:off x="4416166" y="0"/>
                <a:ext cx="51824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53" y="21600"/>
                      <a:pt x="20360" y="21600"/>
                    </a:cubicBezTo>
                    <a:lnTo>
                      <a:pt x="1253" y="21600"/>
                    </a:lnTo>
                    <a:cubicBezTo>
                      <a:pt x="560" y="21600"/>
                      <a:pt x="0" y="21039"/>
                      <a:pt x="0" y="20349"/>
                    </a:cubicBezTo>
                    <a:lnTo>
                      <a:pt x="0" y="1251"/>
                    </a:lnTo>
                    <a:cubicBezTo>
                      <a:pt x="0" y="560"/>
                      <a:pt x="560" y="0"/>
                      <a:pt x="1253" y="0"/>
                    </a:cubicBezTo>
                    <a:lnTo>
                      <a:pt x="20360" y="0"/>
                    </a:lnTo>
                    <a:cubicBezTo>
                      <a:pt x="2105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5" name="Freeform: Shape 64"/>
              <p:cNvSpPr/>
              <p:nvPr/>
            </p:nvSpPr>
            <p:spPr>
              <a:xfrm>
                <a:off x="5044857" y="0"/>
                <a:ext cx="51852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0" y="21600"/>
                      <a:pt x="20345" y="21600"/>
                    </a:cubicBezTo>
                    <a:lnTo>
                      <a:pt x="1247" y="21600"/>
                    </a:lnTo>
                    <a:cubicBezTo>
                      <a:pt x="560" y="21600"/>
                      <a:pt x="0" y="21039"/>
                      <a:pt x="0" y="20349"/>
                    </a:cubicBezTo>
                    <a:lnTo>
                      <a:pt x="0" y="1251"/>
                    </a:lnTo>
                    <a:cubicBezTo>
                      <a:pt x="0" y="560"/>
                      <a:pt x="560" y="0"/>
                      <a:pt x="1247" y="0"/>
                    </a:cubicBezTo>
                    <a:lnTo>
                      <a:pt x="20345" y="0"/>
                    </a:lnTo>
                    <a:cubicBezTo>
                      <a:pt x="2104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6" name="Freeform: Shape 65"/>
              <p:cNvSpPr/>
              <p:nvPr/>
            </p:nvSpPr>
            <p:spPr>
              <a:xfrm>
                <a:off x="5673547" y="0"/>
                <a:ext cx="51828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8" y="21600"/>
                      <a:pt x="20360" y="21600"/>
                    </a:cubicBezTo>
                    <a:lnTo>
                      <a:pt x="1253" y="21600"/>
                    </a:lnTo>
                    <a:cubicBezTo>
                      <a:pt x="560" y="21600"/>
                      <a:pt x="0" y="21039"/>
                      <a:pt x="0" y="20349"/>
                    </a:cubicBezTo>
                    <a:lnTo>
                      <a:pt x="0" y="1251"/>
                    </a:lnTo>
                    <a:cubicBezTo>
                      <a:pt x="0" y="560"/>
                      <a:pt x="560" y="0"/>
                      <a:pt x="1253" y="0"/>
                    </a:cubicBezTo>
                    <a:lnTo>
                      <a:pt x="20360" y="0"/>
                    </a:lnTo>
                    <a:cubicBezTo>
                      <a:pt x="2104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7" name="Freeform: Shape 66"/>
              <p:cNvSpPr/>
              <p:nvPr/>
            </p:nvSpPr>
            <p:spPr>
              <a:xfrm>
                <a:off x="6302238" y="0"/>
                <a:ext cx="51840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8" y="21600"/>
                    </a:cubicBezTo>
                    <a:lnTo>
                      <a:pt x="1242" y="21600"/>
                    </a:lnTo>
                    <a:cubicBezTo>
                      <a:pt x="560" y="21600"/>
                      <a:pt x="0" y="21039"/>
                      <a:pt x="0" y="20349"/>
                    </a:cubicBezTo>
                    <a:lnTo>
                      <a:pt x="0" y="1251"/>
                    </a:lnTo>
                    <a:cubicBezTo>
                      <a:pt x="0" y="560"/>
                      <a:pt x="560" y="0"/>
                      <a:pt x="1242" y="0"/>
                    </a:cubicBezTo>
                    <a:lnTo>
                      <a:pt x="20358"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8" name="Freeform: Shape 67"/>
              <p:cNvSpPr/>
              <p:nvPr/>
            </p:nvSpPr>
            <p:spPr>
              <a:xfrm>
                <a:off x="6946262" y="0"/>
                <a:ext cx="51858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3" y="21600"/>
                      <a:pt x="20353" y="21600"/>
                    </a:cubicBezTo>
                    <a:lnTo>
                      <a:pt x="1252" y="21600"/>
                    </a:lnTo>
                    <a:cubicBezTo>
                      <a:pt x="559" y="21600"/>
                      <a:pt x="0" y="21039"/>
                      <a:pt x="0" y="20349"/>
                    </a:cubicBezTo>
                    <a:lnTo>
                      <a:pt x="0" y="1251"/>
                    </a:lnTo>
                    <a:cubicBezTo>
                      <a:pt x="0" y="560"/>
                      <a:pt x="559" y="0"/>
                      <a:pt x="1252" y="0"/>
                    </a:cubicBezTo>
                    <a:lnTo>
                      <a:pt x="20353" y="0"/>
                    </a:lnTo>
                    <a:cubicBezTo>
                      <a:pt x="2104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9" name="Freeform: Shape 68"/>
              <p:cNvSpPr/>
              <p:nvPr/>
            </p:nvSpPr>
            <p:spPr>
              <a:xfrm>
                <a:off x="7574953" y="0"/>
                <a:ext cx="51832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8" y="21600"/>
                      <a:pt x="20363" y="21600"/>
                    </a:cubicBezTo>
                    <a:lnTo>
                      <a:pt x="1240" y="21600"/>
                    </a:lnTo>
                    <a:cubicBezTo>
                      <a:pt x="562" y="21600"/>
                      <a:pt x="0" y="21039"/>
                      <a:pt x="0" y="20349"/>
                    </a:cubicBezTo>
                    <a:lnTo>
                      <a:pt x="0" y="1251"/>
                    </a:lnTo>
                    <a:cubicBezTo>
                      <a:pt x="0" y="560"/>
                      <a:pt x="562" y="0"/>
                      <a:pt x="1240" y="0"/>
                    </a:cubicBezTo>
                    <a:lnTo>
                      <a:pt x="20363" y="0"/>
                    </a:lnTo>
                    <a:cubicBezTo>
                      <a:pt x="2104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80" name="Freeform: Shape 69"/>
              <p:cNvSpPr/>
              <p:nvPr/>
            </p:nvSpPr>
            <p:spPr>
              <a:xfrm>
                <a:off x="7896965" y="2836773"/>
                <a:ext cx="518388" cy="2821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305"/>
                    </a:lnTo>
                    <a:cubicBezTo>
                      <a:pt x="0" y="19900"/>
                      <a:pt x="122" y="20496"/>
                      <a:pt x="363" y="20928"/>
                    </a:cubicBezTo>
                    <a:cubicBezTo>
                      <a:pt x="606" y="21376"/>
                      <a:pt x="930" y="21600"/>
                      <a:pt x="1247" y="21600"/>
                    </a:cubicBezTo>
                    <a:lnTo>
                      <a:pt x="20355" y="21600"/>
                    </a:lnTo>
                    <a:cubicBezTo>
                      <a:pt x="20672" y="21600"/>
                      <a:pt x="20984" y="21376"/>
                      <a:pt x="21237" y="20928"/>
                    </a:cubicBezTo>
                    <a:cubicBezTo>
                      <a:pt x="21480" y="20496"/>
                      <a:pt x="21600" y="19900"/>
                      <a:pt x="21600" y="19305"/>
                    </a:cubicBezTo>
                    <a:lnTo>
                      <a:pt x="21600" y="0"/>
                    </a:lnTo>
                    <a:cubicBezTo>
                      <a:pt x="21600" y="0"/>
                      <a:pt x="0" y="0"/>
                      <a:pt x="0" y="0"/>
                    </a:cubicBezTo>
                    <a:close/>
                  </a:path>
                </a:pathLst>
              </a:custGeom>
              <a:solidFill>
                <a:srgbClr val="FFFFFF"/>
              </a:solidFill>
              <a:ln w="12700" cap="flat">
                <a:noFill/>
                <a:miter lim="400000"/>
              </a:ln>
              <a:effectLst/>
            </p:spPr>
            <p:txBody>
              <a:bodyPr anchor="ctr"/>
              <a:lstStyle/>
              <a:p>
                <a:pPr algn="ctr"/>
                <a:endParaRPr/>
              </a:p>
            </p:txBody>
          </p:sp>
          <p:sp>
            <p:nvSpPr>
              <p:cNvPr id="81" name="Freeform: Shape 70"/>
              <p:cNvSpPr/>
              <p:nvPr/>
            </p:nvSpPr>
            <p:spPr>
              <a:xfrm>
                <a:off x="7896965" y="2530095"/>
                <a:ext cx="518388" cy="2822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2291"/>
                    </a:lnTo>
                    <a:cubicBezTo>
                      <a:pt x="21600" y="1719"/>
                      <a:pt x="21480" y="1124"/>
                      <a:pt x="21237" y="683"/>
                    </a:cubicBezTo>
                    <a:cubicBezTo>
                      <a:pt x="20984" y="233"/>
                      <a:pt x="20672" y="0"/>
                      <a:pt x="20355" y="0"/>
                    </a:cubicBezTo>
                    <a:lnTo>
                      <a:pt x="1247" y="0"/>
                    </a:lnTo>
                    <a:cubicBezTo>
                      <a:pt x="930" y="0"/>
                      <a:pt x="606" y="233"/>
                      <a:pt x="363" y="683"/>
                    </a:cubicBezTo>
                    <a:cubicBezTo>
                      <a:pt x="122" y="1124"/>
                      <a:pt x="0" y="1719"/>
                      <a:pt x="0" y="2291"/>
                    </a:cubicBezTo>
                    <a:lnTo>
                      <a:pt x="0" y="21600"/>
                    </a:lnTo>
                    <a:cubicBezTo>
                      <a:pt x="0" y="21600"/>
                      <a:pt x="21600" y="21600"/>
                      <a:pt x="21600" y="21600"/>
                    </a:cubicBezTo>
                    <a:close/>
                  </a:path>
                </a:pathLst>
              </a:custGeom>
              <a:solidFill>
                <a:srgbClr val="FFFFFF"/>
              </a:solidFill>
              <a:ln w="12700" cap="flat">
                <a:noFill/>
                <a:miter lim="400000"/>
              </a:ln>
              <a:effectLst/>
            </p:spPr>
            <p:txBody>
              <a:bodyPr anchor="ctr"/>
              <a:lstStyle/>
              <a:p>
                <a:pPr algn="ctr"/>
                <a:endParaRPr/>
              </a:p>
            </p:txBody>
          </p:sp>
          <p:sp>
            <p:nvSpPr>
              <p:cNvPr id="82" name="Freeform: Shape 71"/>
              <p:cNvSpPr/>
              <p:nvPr/>
            </p:nvSpPr>
            <p:spPr>
              <a:xfrm>
                <a:off x="8525655" y="628690"/>
                <a:ext cx="518404" cy="1149767"/>
              </a:xfrm>
              <a:custGeom>
                <a:avLst/>
                <a:gdLst/>
                <a:ahLst/>
                <a:cxnLst>
                  <a:cxn ang="0">
                    <a:pos x="wd2" y="hd2"/>
                  </a:cxn>
                  <a:cxn ang="5400000">
                    <a:pos x="wd2" y="hd2"/>
                  </a:cxn>
                  <a:cxn ang="10800000">
                    <a:pos x="wd2" y="hd2"/>
                  </a:cxn>
                  <a:cxn ang="16200000">
                    <a:pos x="wd2" y="hd2"/>
                  </a:cxn>
                </a:cxnLst>
                <a:rect l="0" t="0" r="r" b="b"/>
                <a:pathLst>
                  <a:path w="21600" h="21600" extrusionOk="0">
                    <a:moveTo>
                      <a:pt x="1235" y="0"/>
                    </a:moveTo>
                    <a:cubicBezTo>
                      <a:pt x="920" y="0"/>
                      <a:pt x="603" y="51"/>
                      <a:pt x="358" y="165"/>
                    </a:cubicBezTo>
                    <a:cubicBezTo>
                      <a:pt x="112" y="274"/>
                      <a:pt x="0" y="415"/>
                      <a:pt x="0" y="560"/>
                    </a:cubicBezTo>
                    <a:lnTo>
                      <a:pt x="0" y="9175"/>
                    </a:lnTo>
                    <a:cubicBezTo>
                      <a:pt x="0" y="9320"/>
                      <a:pt x="112" y="9466"/>
                      <a:pt x="358" y="9576"/>
                    </a:cubicBezTo>
                    <a:cubicBezTo>
                      <a:pt x="603" y="9684"/>
                      <a:pt x="920" y="9742"/>
                      <a:pt x="1235" y="9742"/>
                    </a:cubicBezTo>
                    <a:lnTo>
                      <a:pt x="6222" y="9742"/>
                    </a:lnTo>
                    <a:lnTo>
                      <a:pt x="6222" y="21039"/>
                    </a:lnTo>
                    <a:cubicBezTo>
                      <a:pt x="6222" y="21185"/>
                      <a:pt x="6350" y="21330"/>
                      <a:pt x="6590" y="21437"/>
                    </a:cubicBezTo>
                    <a:cubicBezTo>
                      <a:pt x="6835" y="21547"/>
                      <a:pt x="7152" y="21600"/>
                      <a:pt x="7472" y="21600"/>
                    </a:cubicBezTo>
                    <a:lnTo>
                      <a:pt x="20345" y="21600"/>
                    </a:lnTo>
                    <a:cubicBezTo>
                      <a:pt x="20667" y="21600"/>
                      <a:pt x="20984" y="21547"/>
                      <a:pt x="21232" y="21437"/>
                    </a:cubicBezTo>
                    <a:cubicBezTo>
                      <a:pt x="21477" y="21330"/>
                      <a:pt x="21600" y="21185"/>
                      <a:pt x="21600" y="21039"/>
                    </a:cubicBezTo>
                    <a:lnTo>
                      <a:pt x="21600" y="560"/>
                    </a:lnTo>
                    <a:cubicBezTo>
                      <a:pt x="21600" y="415"/>
                      <a:pt x="21477" y="274"/>
                      <a:pt x="21232" y="165"/>
                    </a:cubicBezTo>
                    <a:cubicBezTo>
                      <a:pt x="20984" y="51"/>
                      <a:pt x="20667" y="0"/>
                      <a:pt x="20345" y="0"/>
                    </a:cubicBezTo>
                    <a:cubicBezTo>
                      <a:pt x="20345" y="0"/>
                      <a:pt x="1235" y="0"/>
                      <a:pt x="1235" y="0"/>
                    </a:cubicBezTo>
                    <a:close/>
                  </a:path>
                </a:pathLst>
              </a:custGeom>
              <a:solidFill>
                <a:srgbClr val="FFFFFF"/>
              </a:solidFill>
              <a:ln w="12700" cap="flat">
                <a:noFill/>
                <a:miter lim="400000"/>
              </a:ln>
              <a:effectLst/>
            </p:spPr>
            <p:txBody>
              <a:bodyPr anchor="ctr"/>
              <a:lstStyle/>
              <a:p>
                <a:pPr algn="ctr"/>
                <a:endParaRPr/>
              </a:p>
            </p:txBody>
          </p:sp>
        </p:grpSp>
        <p:sp>
          <p:nvSpPr>
            <p:cNvPr id="15" name="Freeform: Shape 73"/>
            <p:cNvSpPr/>
            <p:nvPr/>
          </p:nvSpPr>
          <p:spPr>
            <a:xfrm>
              <a:off x="4361691" y="2874607"/>
              <a:ext cx="2003966" cy="2279301"/>
            </a:xfrm>
            <a:custGeom>
              <a:avLst/>
              <a:gdLst/>
              <a:ahLst/>
              <a:cxnLst>
                <a:cxn ang="0">
                  <a:pos x="wd2" y="hd2"/>
                </a:cxn>
                <a:cxn ang="5400000">
                  <a:pos x="wd2" y="hd2"/>
                </a:cxn>
                <a:cxn ang="10800000">
                  <a:pos x="wd2" y="hd2"/>
                </a:cxn>
                <a:cxn ang="16200000">
                  <a:pos x="wd2" y="hd2"/>
                </a:cxn>
              </a:cxnLst>
              <a:rect l="0" t="0" r="r" b="b"/>
              <a:pathLst>
                <a:path w="21429" h="21590" extrusionOk="0">
                  <a:moveTo>
                    <a:pt x="6671" y="2"/>
                  </a:moveTo>
                  <a:cubicBezTo>
                    <a:pt x="6438" y="-10"/>
                    <a:pt x="6201" y="36"/>
                    <a:pt x="5986" y="149"/>
                  </a:cubicBezTo>
                  <a:cubicBezTo>
                    <a:pt x="5412" y="451"/>
                    <a:pt x="5226" y="1108"/>
                    <a:pt x="5567" y="1616"/>
                  </a:cubicBezTo>
                  <a:lnTo>
                    <a:pt x="8218" y="5561"/>
                  </a:lnTo>
                  <a:lnTo>
                    <a:pt x="7688" y="5840"/>
                  </a:lnTo>
                  <a:lnTo>
                    <a:pt x="4216" y="673"/>
                  </a:lnTo>
                  <a:cubicBezTo>
                    <a:pt x="3875" y="166"/>
                    <a:pt x="3133" y="0"/>
                    <a:pt x="2560" y="302"/>
                  </a:cubicBezTo>
                  <a:cubicBezTo>
                    <a:pt x="1986" y="605"/>
                    <a:pt x="1797" y="1261"/>
                    <a:pt x="2139" y="1769"/>
                  </a:cubicBezTo>
                  <a:lnTo>
                    <a:pt x="5617" y="6942"/>
                  </a:lnTo>
                  <a:cubicBezTo>
                    <a:pt x="5462" y="7034"/>
                    <a:pt x="5317" y="7134"/>
                    <a:pt x="5185" y="7244"/>
                  </a:cubicBezTo>
                  <a:lnTo>
                    <a:pt x="2245" y="2873"/>
                  </a:lnTo>
                  <a:cubicBezTo>
                    <a:pt x="2032" y="2556"/>
                    <a:pt x="1662" y="2372"/>
                    <a:pt x="1274" y="2353"/>
                  </a:cubicBezTo>
                  <a:cubicBezTo>
                    <a:pt x="1042" y="2341"/>
                    <a:pt x="804" y="2388"/>
                    <a:pt x="589" y="2502"/>
                  </a:cubicBezTo>
                  <a:cubicBezTo>
                    <a:pt x="16" y="2804"/>
                    <a:pt x="-171" y="3461"/>
                    <a:pt x="170" y="3969"/>
                  </a:cubicBezTo>
                  <a:lnTo>
                    <a:pt x="4476" y="10375"/>
                  </a:lnTo>
                  <a:cubicBezTo>
                    <a:pt x="4527" y="10479"/>
                    <a:pt x="4572" y="10585"/>
                    <a:pt x="4640" y="10685"/>
                  </a:cubicBezTo>
                  <a:cubicBezTo>
                    <a:pt x="4640" y="10685"/>
                    <a:pt x="5423" y="11850"/>
                    <a:pt x="6163" y="12951"/>
                  </a:cubicBezTo>
                  <a:lnTo>
                    <a:pt x="5462" y="12794"/>
                  </a:lnTo>
                  <a:lnTo>
                    <a:pt x="4216" y="10938"/>
                  </a:lnTo>
                  <a:cubicBezTo>
                    <a:pt x="3712" y="10189"/>
                    <a:pt x="2618" y="9942"/>
                    <a:pt x="1771" y="10388"/>
                  </a:cubicBezTo>
                  <a:lnTo>
                    <a:pt x="1261" y="10657"/>
                  </a:lnTo>
                  <a:cubicBezTo>
                    <a:pt x="1239" y="10669"/>
                    <a:pt x="1220" y="10683"/>
                    <a:pt x="1199" y="10695"/>
                  </a:cubicBezTo>
                  <a:lnTo>
                    <a:pt x="2347" y="12403"/>
                  </a:lnTo>
                  <a:cubicBezTo>
                    <a:pt x="2336" y="12407"/>
                    <a:pt x="2323" y="12409"/>
                    <a:pt x="2312" y="12413"/>
                  </a:cubicBezTo>
                  <a:lnTo>
                    <a:pt x="3828" y="14670"/>
                  </a:lnTo>
                  <a:lnTo>
                    <a:pt x="9311" y="15899"/>
                  </a:lnTo>
                  <a:cubicBezTo>
                    <a:pt x="9311" y="15899"/>
                    <a:pt x="9279" y="15852"/>
                    <a:pt x="9278" y="15850"/>
                  </a:cubicBezTo>
                  <a:cubicBezTo>
                    <a:pt x="9807" y="15952"/>
                    <a:pt x="10364" y="15937"/>
                    <a:pt x="10898" y="15785"/>
                  </a:cubicBezTo>
                  <a:lnTo>
                    <a:pt x="14800" y="21590"/>
                  </a:lnTo>
                  <a:cubicBezTo>
                    <a:pt x="14800" y="21590"/>
                    <a:pt x="21429" y="18094"/>
                    <a:pt x="21429" y="18094"/>
                  </a:cubicBezTo>
                  <a:lnTo>
                    <a:pt x="17230" y="11848"/>
                  </a:lnTo>
                  <a:cubicBezTo>
                    <a:pt x="17573" y="11075"/>
                    <a:pt x="17537" y="10179"/>
                    <a:pt x="17019" y="9410"/>
                  </a:cubicBezTo>
                  <a:lnTo>
                    <a:pt x="14410" y="5530"/>
                  </a:lnTo>
                  <a:cubicBezTo>
                    <a:pt x="14366" y="5465"/>
                    <a:pt x="14308" y="5412"/>
                    <a:pt x="14259" y="5351"/>
                  </a:cubicBezTo>
                  <a:cubicBezTo>
                    <a:pt x="14251" y="5338"/>
                    <a:pt x="14248" y="5325"/>
                    <a:pt x="14239" y="5312"/>
                  </a:cubicBezTo>
                  <a:lnTo>
                    <a:pt x="11324" y="976"/>
                  </a:lnTo>
                  <a:cubicBezTo>
                    <a:pt x="10983" y="468"/>
                    <a:pt x="10241" y="303"/>
                    <a:pt x="9668" y="605"/>
                  </a:cubicBezTo>
                  <a:cubicBezTo>
                    <a:pt x="9095" y="907"/>
                    <a:pt x="8907" y="1564"/>
                    <a:pt x="9249" y="2072"/>
                  </a:cubicBezTo>
                  <a:lnTo>
                    <a:pt x="10754" y="4310"/>
                  </a:lnTo>
                  <a:cubicBezTo>
                    <a:pt x="10601" y="4354"/>
                    <a:pt x="10454" y="4417"/>
                    <a:pt x="10306" y="4483"/>
                  </a:cubicBezTo>
                  <a:lnTo>
                    <a:pt x="7642" y="522"/>
                  </a:lnTo>
                  <a:cubicBezTo>
                    <a:pt x="7428" y="205"/>
                    <a:pt x="7058" y="22"/>
                    <a:pt x="6671" y="2"/>
                  </a:cubicBezTo>
                  <a:close/>
                </a:path>
              </a:pathLst>
            </a:custGeom>
            <a:solidFill>
              <a:schemeClr val="accent1"/>
            </a:solidFill>
            <a:ln>
              <a:noFill/>
            </a:ln>
            <a:effectLst/>
          </p:spPr>
          <p:txBody>
            <a:bodyPr anchor="ctr"/>
            <a:lstStyle/>
            <a:p>
              <a:pPr algn="ctr"/>
              <a:endParaRPr/>
            </a:p>
          </p:txBody>
        </p:sp>
        <p:sp>
          <p:nvSpPr>
            <p:cNvPr id="16" name="Freeform: Shape 74"/>
            <p:cNvSpPr/>
            <p:nvPr/>
          </p:nvSpPr>
          <p:spPr>
            <a:xfrm>
              <a:off x="1734255" y="2850559"/>
              <a:ext cx="1997281" cy="2279300"/>
            </a:xfrm>
            <a:custGeom>
              <a:avLst/>
              <a:gdLst/>
              <a:ahLst/>
              <a:cxnLst>
                <a:cxn ang="0">
                  <a:pos x="wd2" y="hd2"/>
                </a:cxn>
                <a:cxn ang="5400000">
                  <a:pos x="wd2" y="hd2"/>
                </a:cxn>
                <a:cxn ang="10800000">
                  <a:pos x="wd2" y="hd2"/>
                </a:cxn>
                <a:cxn ang="16200000">
                  <a:pos x="wd2" y="hd2"/>
                </a:cxn>
              </a:cxnLst>
              <a:rect l="0" t="0" r="r" b="b"/>
              <a:pathLst>
                <a:path w="21428" h="21590" extrusionOk="0">
                  <a:moveTo>
                    <a:pt x="14818" y="2"/>
                  </a:moveTo>
                  <a:cubicBezTo>
                    <a:pt x="14430" y="21"/>
                    <a:pt x="14060" y="205"/>
                    <a:pt x="13846" y="522"/>
                  </a:cubicBezTo>
                  <a:lnTo>
                    <a:pt x="11166" y="4495"/>
                  </a:lnTo>
                  <a:cubicBezTo>
                    <a:pt x="10993" y="4415"/>
                    <a:pt x="10815" y="4349"/>
                    <a:pt x="10634" y="4301"/>
                  </a:cubicBezTo>
                  <a:lnTo>
                    <a:pt x="12138" y="2072"/>
                  </a:lnTo>
                  <a:cubicBezTo>
                    <a:pt x="12480" y="1564"/>
                    <a:pt x="12292" y="907"/>
                    <a:pt x="11718" y="605"/>
                  </a:cubicBezTo>
                  <a:cubicBezTo>
                    <a:pt x="11143" y="302"/>
                    <a:pt x="10398" y="470"/>
                    <a:pt x="10056" y="978"/>
                  </a:cubicBezTo>
                  <a:lnTo>
                    <a:pt x="7131" y="5312"/>
                  </a:lnTo>
                  <a:cubicBezTo>
                    <a:pt x="7087" y="5377"/>
                    <a:pt x="7053" y="5444"/>
                    <a:pt x="7027" y="5512"/>
                  </a:cubicBezTo>
                  <a:cubicBezTo>
                    <a:pt x="7022" y="5518"/>
                    <a:pt x="7017" y="5524"/>
                    <a:pt x="7013" y="5530"/>
                  </a:cubicBezTo>
                  <a:lnTo>
                    <a:pt x="4397" y="9410"/>
                  </a:lnTo>
                  <a:cubicBezTo>
                    <a:pt x="3873" y="10188"/>
                    <a:pt x="3837" y="11096"/>
                    <a:pt x="4195" y="11875"/>
                  </a:cubicBezTo>
                  <a:lnTo>
                    <a:pt x="0" y="18094"/>
                  </a:lnTo>
                  <a:cubicBezTo>
                    <a:pt x="0" y="18094"/>
                    <a:pt x="6651" y="21590"/>
                    <a:pt x="6651" y="21590"/>
                  </a:cubicBezTo>
                  <a:lnTo>
                    <a:pt x="10563" y="15791"/>
                  </a:lnTo>
                  <a:cubicBezTo>
                    <a:pt x="11085" y="15935"/>
                    <a:pt x="11631" y="15949"/>
                    <a:pt x="12149" y="15854"/>
                  </a:cubicBezTo>
                  <a:cubicBezTo>
                    <a:pt x="12148" y="15855"/>
                    <a:pt x="12118" y="15899"/>
                    <a:pt x="12118" y="15899"/>
                  </a:cubicBezTo>
                  <a:lnTo>
                    <a:pt x="17619" y="14670"/>
                  </a:lnTo>
                  <a:lnTo>
                    <a:pt x="19140" y="12413"/>
                  </a:lnTo>
                  <a:cubicBezTo>
                    <a:pt x="19129" y="12409"/>
                    <a:pt x="19117" y="12407"/>
                    <a:pt x="19107" y="12403"/>
                  </a:cubicBezTo>
                  <a:lnTo>
                    <a:pt x="20261" y="10695"/>
                  </a:lnTo>
                  <a:cubicBezTo>
                    <a:pt x="20240" y="10682"/>
                    <a:pt x="20220" y="10671"/>
                    <a:pt x="20199" y="10659"/>
                  </a:cubicBezTo>
                  <a:lnTo>
                    <a:pt x="19685" y="10388"/>
                  </a:lnTo>
                  <a:cubicBezTo>
                    <a:pt x="18835" y="9942"/>
                    <a:pt x="17740" y="10189"/>
                    <a:pt x="17234" y="10938"/>
                  </a:cubicBezTo>
                  <a:lnTo>
                    <a:pt x="15981" y="12794"/>
                  </a:lnTo>
                  <a:lnTo>
                    <a:pt x="15290" y="12949"/>
                  </a:lnTo>
                  <a:cubicBezTo>
                    <a:pt x="16032" y="11849"/>
                    <a:pt x="16818" y="10685"/>
                    <a:pt x="16818" y="10685"/>
                  </a:cubicBezTo>
                  <a:cubicBezTo>
                    <a:pt x="16937" y="10508"/>
                    <a:pt x="17027" y="10323"/>
                    <a:pt x="17098" y="10135"/>
                  </a:cubicBezTo>
                  <a:lnTo>
                    <a:pt x="21257" y="3969"/>
                  </a:lnTo>
                  <a:cubicBezTo>
                    <a:pt x="21600" y="3461"/>
                    <a:pt x="21410" y="2804"/>
                    <a:pt x="20835" y="2502"/>
                  </a:cubicBezTo>
                  <a:cubicBezTo>
                    <a:pt x="20619" y="2388"/>
                    <a:pt x="20381" y="2341"/>
                    <a:pt x="20148" y="2352"/>
                  </a:cubicBezTo>
                  <a:cubicBezTo>
                    <a:pt x="19759" y="2372"/>
                    <a:pt x="19387" y="2558"/>
                    <a:pt x="19173" y="2875"/>
                  </a:cubicBezTo>
                  <a:lnTo>
                    <a:pt x="16244" y="7219"/>
                  </a:lnTo>
                  <a:cubicBezTo>
                    <a:pt x="16099" y="7102"/>
                    <a:pt x="15938" y="6997"/>
                    <a:pt x="15766" y="6903"/>
                  </a:cubicBezTo>
                  <a:lnTo>
                    <a:pt x="19280" y="1693"/>
                  </a:lnTo>
                  <a:cubicBezTo>
                    <a:pt x="19622" y="1184"/>
                    <a:pt x="19433" y="528"/>
                    <a:pt x="18857" y="226"/>
                  </a:cubicBezTo>
                  <a:cubicBezTo>
                    <a:pt x="18642" y="112"/>
                    <a:pt x="18403" y="65"/>
                    <a:pt x="18170" y="76"/>
                  </a:cubicBezTo>
                  <a:cubicBezTo>
                    <a:pt x="17782" y="96"/>
                    <a:pt x="17412" y="280"/>
                    <a:pt x="17198" y="597"/>
                  </a:cubicBezTo>
                  <a:lnTo>
                    <a:pt x="13686" y="5803"/>
                  </a:lnTo>
                  <a:lnTo>
                    <a:pt x="13257" y="5577"/>
                  </a:lnTo>
                  <a:lnTo>
                    <a:pt x="15928" y="1618"/>
                  </a:lnTo>
                  <a:cubicBezTo>
                    <a:pt x="16271" y="1110"/>
                    <a:pt x="16083" y="451"/>
                    <a:pt x="15508" y="149"/>
                  </a:cubicBezTo>
                  <a:cubicBezTo>
                    <a:pt x="15292" y="36"/>
                    <a:pt x="15051" y="-10"/>
                    <a:pt x="14818" y="2"/>
                  </a:cubicBezTo>
                  <a:close/>
                </a:path>
              </a:pathLst>
            </a:custGeom>
            <a:solidFill>
              <a:schemeClr val="accent1"/>
            </a:solidFill>
            <a:ln>
              <a:noFill/>
            </a:ln>
            <a:effectLst/>
          </p:spPr>
          <p:txBody>
            <a:bodyPr anchor="ctr"/>
            <a:lstStyle/>
            <a:p>
              <a:pPr algn="ctr"/>
              <a:endParaRPr/>
            </a:p>
          </p:txBody>
        </p:sp>
      </p:grpSp>
      <p:sp>
        <p:nvSpPr>
          <p:cNvPr id="84" name="矩形 83"/>
          <p:cNvSpPr/>
          <p:nvPr/>
        </p:nvSpPr>
        <p:spPr>
          <a:xfrm>
            <a:off x="6197916" y="956142"/>
            <a:ext cx="4897432" cy="1168525"/>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由于该方法在低维度空间上对原始图像进行压缩，所以与其他的人脸识别方法相比，识别过程更简单、快捷有效。</a:t>
            </a:r>
          </a:p>
        </p:txBody>
      </p:sp>
      <p:sp>
        <p:nvSpPr>
          <p:cNvPr id="87" name="矩形 86"/>
          <p:cNvSpPr/>
          <p:nvPr/>
        </p:nvSpPr>
        <p:spPr>
          <a:xfrm>
            <a:off x="6197917" y="2841581"/>
            <a:ext cx="4897431" cy="1168525"/>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原始人脸图像通过灰度化处理后得到的灰度数据不需要通过任何处理，可以直接用来识别学习。</a:t>
            </a:r>
          </a:p>
        </p:txBody>
      </p:sp>
      <p:sp>
        <p:nvSpPr>
          <p:cNvPr id="90" name="矩形 89"/>
          <p:cNvSpPr/>
          <p:nvPr/>
        </p:nvSpPr>
        <p:spPr>
          <a:xfrm>
            <a:off x="6197918" y="4647341"/>
            <a:ext cx="4897430" cy="1168525"/>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该方法在识别中容易实现，且识别率可以到达实际应用的要求，所以可被广泛的应用。</a:t>
            </a:r>
          </a:p>
        </p:txBody>
      </p:sp>
      <p:sp>
        <p:nvSpPr>
          <p:cNvPr id="93" name="任意多边形: 形状 92">
            <a:extLst>
              <a:ext uri="{FF2B5EF4-FFF2-40B4-BE49-F238E27FC236}">
                <a16:creationId xmlns:a16="http://schemas.microsoft.com/office/drawing/2014/main" id="{A206E20C-9B10-47FD-9D3B-B323B89CE55E}"/>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94" name="任意多边形: 形状 93">
            <a:extLst>
              <a:ext uri="{FF2B5EF4-FFF2-40B4-BE49-F238E27FC236}">
                <a16:creationId xmlns:a16="http://schemas.microsoft.com/office/drawing/2014/main" id="{63F5A057-0D1D-42E3-8DFC-D37B4C0342C5}"/>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95" name="文本框 94">
            <a:extLst>
              <a:ext uri="{FF2B5EF4-FFF2-40B4-BE49-F238E27FC236}">
                <a16:creationId xmlns:a16="http://schemas.microsoft.com/office/drawing/2014/main" id="{95ED8425-9543-4E5D-B738-DAC182D442A1}"/>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sp>
        <p:nvSpPr>
          <p:cNvPr id="97" name="文本框 96">
            <a:extLst>
              <a:ext uri="{FF2B5EF4-FFF2-40B4-BE49-F238E27FC236}">
                <a16:creationId xmlns:a16="http://schemas.microsoft.com/office/drawing/2014/main" id="{7D3F2414-A16E-43A2-9F91-62489940C29D}"/>
              </a:ext>
            </a:extLst>
          </p:cNvPr>
          <p:cNvSpPr txBox="1"/>
          <p:nvPr/>
        </p:nvSpPr>
        <p:spPr>
          <a:xfrm>
            <a:off x="1473289" y="371367"/>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方案优点</a:t>
            </a:r>
          </a:p>
        </p:txBody>
      </p:sp>
    </p:spTree>
    <p:extLst>
      <p:ext uri="{BB962C8B-B14F-4D97-AF65-F5344CB8AC3E}">
        <p14:creationId xmlns:p14="http://schemas.microsoft.com/office/powerpoint/2010/main" val="286417809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04CBE2ED-489C-4228-8018-5F72652A4166}"/>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3" name="任意多边形: 形状 22">
            <a:extLst>
              <a:ext uri="{FF2B5EF4-FFF2-40B4-BE49-F238E27FC236}">
                <a16:creationId xmlns:a16="http://schemas.microsoft.com/office/drawing/2014/main" id="{C75360A0-B6E3-4135-8750-329FD79DC831}"/>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4" name="文本框 23">
            <a:extLst>
              <a:ext uri="{FF2B5EF4-FFF2-40B4-BE49-F238E27FC236}">
                <a16:creationId xmlns:a16="http://schemas.microsoft.com/office/drawing/2014/main" id="{39721753-B0E8-469F-B62A-5A9719F90B49}"/>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05</a:t>
            </a:r>
            <a:endParaRPr lang="zh-CN" altLang="en-US" sz="4000" dirty="0">
              <a:solidFill>
                <a:schemeClr val="accent1"/>
              </a:solidFill>
              <a:latin typeface="Century Gothic" panose="020B0502020202020204" pitchFamily="34" charset="0"/>
            </a:endParaRPr>
          </a:p>
        </p:txBody>
      </p:sp>
      <p:sp>
        <p:nvSpPr>
          <p:cNvPr id="26" name="文本框 25">
            <a:extLst>
              <a:ext uri="{FF2B5EF4-FFF2-40B4-BE49-F238E27FC236}">
                <a16:creationId xmlns:a16="http://schemas.microsoft.com/office/drawing/2014/main" id="{EA82D7B9-D958-48BA-B969-92DD4F91A432}"/>
              </a:ext>
            </a:extLst>
          </p:cNvPr>
          <p:cNvSpPr txBox="1"/>
          <p:nvPr/>
        </p:nvSpPr>
        <p:spPr>
          <a:xfrm>
            <a:off x="1473289" y="371367"/>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方案缺点</a:t>
            </a:r>
          </a:p>
        </p:txBody>
      </p:sp>
      <p:sp>
        <p:nvSpPr>
          <p:cNvPr id="29" name="任意多边形 18">
            <a:extLst>
              <a:ext uri="{FF2B5EF4-FFF2-40B4-BE49-F238E27FC236}">
                <a16:creationId xmlns:a16="http://schemas.microsoft.com/office/drawing/2014/main" id="{20D9A99E-CFCA-4E0F-BF92-7DA123D8D5DF}"/>
              </a:ext>
            </a:extLst>
          </p:cNvPr>
          <p:cNvSpPr/>
          <p:nvPr/>
        </p:nvSpPr>
        <p:spPr>
          <a:xfrm>
            <a:off x="648552" y="1846913"/>
            <a:ext cx="3819753" cy="3718942"/>
          </a:xfrm>
          <a:custGeom>
            <a:avLst/>
            <a:gdLst>
              <a:gd name="connsiteX0" fmla="*/ 306596 w 2098299"/>
              <a:gd name="connsiteY0" fmla="*/ 1416767 h 2115395"/>
              <a:gd name="connsiteX1" fmla="*/ 466447 w 2098299"/>
              <a:gd name="connsiteY1" fmla="*/ 1482979 h 2115395"/>
              <a:gd name="connsiteX2" fmla="*/ 711538 w 2098299"/>
              <a:gd name="connsiteY2" fmla="*/ 1728071 h 2115395"/>
              <a:gd name="connsiteX3" fmla="*/ 711538 w 2098299"/>
              <a:gd name="connsiteY3" fmla="*/ 2047774 h 2115395"/>
              <a:gd name="connsiteX4" fmla="*/ 711538 w 2098299"/>
              <a:gd name="connsiteY4" fmla="*/ 2047772 h 2115395"/>
              <a:gd name="connsiteX5" fmla="*/ 391835 w 2098299"/>
              <a:gd name="connsiteY5" fmla="*/ 2047772 h 2115395"/>
              <a:gd name="connsiteX6" fmla="*/ 146745 w 2098299"/>
              <a:gd name="connsiteY6" fmla="*/ 1802682 h 2115395"/>
              <a:gd name="connsiteX7" fmla="*/ 146745 w 2098299"/>
              <a:gd name="connsiteY7" fmla="*/ 1482979 h 2115395"/>
              <a:gd name="connsiteX8" fmla="*/ 306596 w 2098299"/>
              <a:gd name="connsiteY8" fmla="*/ 1416767 h 2115395"/>
              <a:gd name="connsiteX9" fmla="*/ 226064 w 2098299"/>
              <a:gd name="connsiteY9" fmla="*/ 2 h 2115395"/>
              <a:gd name="connsiteX10" fmla="*/ 385915 w 2098299"/>
              <a:gd name="connsiteY10" fmla="*/ 66214 h 2115395"/>
              <a:gd name="connsiteX11" fmla="*/ 628266 w 2098299"/>
              <a:gd name="connsiteY11" fmla="*/ 308566 h 2115395"/>
              <a:gd name="connsiteX12" fmla="*/ 625459 w 2098299"/>
              <a:gd name="connsiteY12" fmla="*/ 279277 h 2115395"/>
              <a:gd name="connsiteX13" fmla="*/ 691672 w 2098299"/>
              <a:gd name="connsiteY13" fmla="*/ 119425 h 2115395"/>
              <a:gd name="connsiteX14" fmla="*/ 1011374 w 2098299"/>
              <a:gd name="connsiteY14" fmla="*/ 119425 h 2115395"/>
              <a:gd name="connsiteX15" fmla="*/ 1968926 w 2098299"/>
              <a:gd name="connsiteY15" fmla="*/ 1076978 h 2115395"/>
              <a:gd name="connsiteX16" fmla="*/ 1968926 w 2098299"/>
              <a:gd name="connsiteY16" fmla="*/ 1396681 h 2115395"/>
              <a:gd name="connsiteX17" fmla="*/ 1968926 w 2098299"/>
              <a:gd name="connsiteY17" fmla="*/ 1396680 h 2115395"/>
              <a:gd name="connsiteX18" fmla="*/ 1809075 w 2098299"/>
              <a:gd name="connsiteY18" fmla="*/ 1462892 h 2115395"/>
              <a:gd name="connsiteX19" fmla="*/ 1779785 w 2098299"/>
              <a:gd name="connsiteY19" fmla="*/ 1460085 h 2115395"/>
              <a:gd name="connsiteX20" fmla="*/ 1934243 w 2098299"/>
              <a:gd name="connsiteY20" fmla="*/ 1614543 h 2115395"/>
              <a:gd name="connsiteX21" fmla="*/ 1934243 w 2098299"/>
              <a:gd name="connsiteY21" fmla="*/ 1934246 h 2115395"/>
              <a:gd name="connsiteX22" fmla="*/ 1934243 w 2098299"/>
              <a:gd name="connsiteY22" fmla="*/ 1934245 h 2115395"/>
              <a:gd name="connsiteX23" fmla="*/ 1614540 w 2098299"/>
              <a:gd name="connsiteY23" fmla="*/ 1934245 h 2115395"/>
              <a:gd name="connsiteX24" fmla="*/ 1487586 w 2098299"/>
              <a:gd name="connsiteY24" fmla="*/ 1807290 h 2115395"/>
              <a:gd name="connsiteX25" fmla="*/ 1499104 w 2098299"/>
              <a:gd name="connsiteY25" fmla="*/ 1846155 h 2115395"/>
              <a:gd name="connsiteX26" fmla="*/ 1437030 w 2098299"/>
              <a:gd name="connsiteY26" fmla="*/ 2049184 h 2115395"/>
              <a:gd name="connsiteX27" fmla="*/ 1437030 w 2098299"/>
              <a:gd name="connsiteY27" fmla="*/ 2049183 h 2115395"/>
              <a:gd name="connsiteX28" fmla="*/ 1117327 w 2098299"/>
              <a:gd name="connsiteY28" fmla="*/ 2049183 h 2115395"/>
              <a:gd name="connsiteX29" fmla="*/ 305750 w 2098299"/>
              <a:gd name="connsiteY29" fmla="*/ 1237606 h 2115395"/>
              <a:gd name="connsiteX30" fmla="*/ 305750 w 2098299"/>
              <a:gd name="connsiteY30" fmla="*/ 917903 h 2115395"/>
              <a:gd name="connsiteX31" fmla="*/ 465601 w 2098299"/>
              <a:gd name="connsiteY31" fmla="*/ 851691 h 2115395"/>
              <a:gd name="connsiteX32" fmla="*/ 508778 w 2098299"/>
              <a:gd name="connsiteY32" fmla="*/ 855829 h 2115395"/>
              <a:gd name="connsiteX33" fmla="*/ 547642 w 2098299"/>
              <a:gd name="connsiteY33" fmla="*/ 867347 h 2115395"/>
              <a:gd name="connsiteX34" fmla="*/ 66212 w 2098299"/>
              <a:gd name="connsiteY34" fmla="*/ 385917 h 2115395"/>
              <a:gd name="connsiteX35" fmla="*/ 66212 w 2098299"/>
              <a:gd name="connsiteY35" fmla="*/ 66214 h 2115395"/>
              <a:gd name="connsiteX36" fmla="*/ 226064 w 2098299"/>
              <a:gd name="connsiteY36" fmla="*/ 2 h 2115395"/>
              <a:gd name="connsiteX37" fmla="*/ 1525242 w 2098299"/>
              <a:gd name="connsiteY37" fmla="*/ 0 h 2115395"/>
              <a:gd name="connsiteX38" fmla="*/ 1685093 w 2098299"/>
              <a:gd name="connsiteY38" fmla="*/ 66212 h 2115395"/>
              <a:gd name="connsiteX39" fmla="*/ 2032087 w 2098299"/>
              <a:gd name="connsiteY39" fmla="*/ 413206 h 2115395"/>
              <a:gd name="connsiteX40" fmla="*/ 2032087 w 2098299"/>
              <a:gd name="connsiteY40" fmla="*/ 732909 h 2115395"/>
              <a:gd name="connsiteX41" fmla="*/ 2032087 w 2098299"/>
              <a:gd name="connsiteY41" fmla="*/ 732908 h 2115395"/>
              <a:gd name="connsiteX42" fmla="*/ 1712384 w 2098299"/>
              <a:gd name="connsiteY42" fmla="*/ 732908 h 2115395"/>
              <a:gd name="connsiteX43" fmla="*/ 1365391 w 2098299"/>
              <a:gd name="connsiteY43" fmla="*/ 385916 h 2115395"/>
              <a:gd name="connsiteX44" fmla="*/ 1365391 w 2098299"/>
              <a:gd name="connsiteY44" fmla="*/ 66212 h 2115395"/>
              <a:gd name="connsiteX45" fmla="*/ 1525242 w 2098299"/>
              <a:gd name="connsiteY45" fmla="*/ 0 h 211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98299" h="2115395">
                <a:moveTo>
                  <a:pt x="306596" y="1416767"/>
                </a:moveTo>
                <a:cubicBezTo>
                  <a:pt x="364451" y="1416767"/>
                  <a:pt x="422306" y="1438838"/>
                  <a:pt x="466447" y="1482979"/>
                </a:cubicBezTo>
                <a:lnTo>
                  <a:pt x="711538" y="1728071"/>
                </a:lnTo>
                <a:cubicBezTo>
                  <a:pt x="799821" y="1816354"/>
                  <a:pt x="799821" y="1959490"/>
                  <a:pt x="711538" y="2047774"/>
                </a:cubicBezTo>
                <a:lnTo>
                  <a:pt x="711538" y="2047772"/>
                </a:lnTo>
                <a:cubicBezTo>
                  <a:pt x="623254" y="2136056"/>
                  <a:pt x="480119" y="2136056"/>
                  <a:pt x="391835" y="2047772"/>
                </a:cubicBezTo>
                <a:lnTo>
                  <a:pt x="146745" y="1802682"/>
                </a:lnTo>
                <a:cubicBezTo>
                  <a:pt x="58462" y="1714399"/>
                  <a:pt x="58462" y="1571263"/>
                  <a:pt x="146745" y="1482979"/>
                </a:cubicBezTo>
                <a:cubicBezTo>
                  <a:pt x="190886" y="1438838"/>
                  <a:pt x="248741" y="1416767"/>
                  <a:pt x="306596" y="1416767"/>
                </a:cubicBezTo>
                <a:close/>
                <a:moveTo>
                  <a:pt x="226064" y="2"/>
                </a:moveTo>
                <a:cubicBezTo>
                  <a:pt x="283918" y="2"/>
                  <a:pt x="341774" y="22072"/>
                  <a:pt x="385915" y="66214"/>
                </a:cubicBezTo>
                <a:lnTo>
                  <a:pt x="628266" y="308566"/>
                </a:lnTo>
                <a:lnTo>
                  <a:pt x="625459" y="279277"/>
                </a:lnTo>
                <a:cubicBezTo>
                  <a:pt x="625459" y="221422"/>
                  <a:pt x="647530" y="163567"/>
                  <a:pt x="691672" y="119425"/>
                </a:cubicBezTo>
                <a:cubicBezTo>
                  <a:pt x="779955" y="31142"/>
                  <a:pt x="923091" y="31142"/>
                  <a:pt x="1011374" y="119425"/>
                </a:cubicBezTo>
                <a:lnTo>
                  <a:pt x="1968926" y="1076978"/>
                </a:lnTo>
                <a:cubicBezTo>
                  <a:pt x="2057210" y="1165261"/>
                  <a:pt x="2057210" y="1308397"/>
                  <a:pt x="1968926" y="1396681"/>
                </a:cubicBezTo>
                <a:lnTo>
                  <a:pt x="1968926" y="1396680"/>
                </a:lnTo>
                <a:cubicBezTo>
                  <a:pt x="1924785" y="1440821"/>
                  <a:pt x="1866929" y="1462892"/>
                  <a:pt x="1809075" y="1462892"/>
                </a:cubicBezTo>
                <a:lnTo>
                  <a:pt x="1779785" y="1460085"/>
                </a:lnTo>
                <a:lnTo>
                  <a:pt x="1934243" y="1614543"/>
                </a:lnTo>
                <a:cubicBezTo>
                  <a:pt x="2022526" y="1702826"/>
                  <a:pt x="2022526" y="1845962"/>
                  <a:pt x="1934243" y="1934246"/>
                </a:cubicBezTo>
                <a:lnTo>
                  <a:pt x="1934243" y="1934245"/>
                </a:lnTo>
                <a:cubicBezTo>
                  <a:pt x="1845960" y="2022528"/>
                  <a:pt x="1702824" y="2022528"/>
                  <a:pt x="1614540" y="1934245"/>
                </a:cubicBezTo>
                <a:lnTo>
                  <a:pt x="1487586" y="1807290"/>
                </a:lnTo>
                <a:lnTo>
                  <a:pt x="1499104" y="1846155"/>
                </a:lnTo>
                <a:cubicBezTo>
                  <a:pt x="1512898" y="1917403"/>
                  <a:pt x="1492207" y="1994006"/>
                  <a:pt x="1437030" y="2049184"/>
                </a:cubicBezTo>
                <a:lnTo>
                  <a:pt x="1437030" y="2049183"/>
                </a:lnTo>
                <a:cubicBezTo>
                  <a:pt x="1348747" y="2137466"/>
                  <a:pt x="1205610" y="2137466"/>
                  <a:pt x="1117327" y="2049183"/>
                </a:cubicBezTo>
                <a:lnTo>
                  <a:pt x="305750" y="1237606"/>
                </a:lnTo>
                <a:cubicBezTo>
                  <a:pt x="217466" y="1149322"/>
                  <a:pt x="217466" y="1006187"/>
                  <a:pt x="305750" y="917903"/>
                </a:cubicBezTo>
                <a:cubicBezTo>
                  <a:pt x="349892" y="873761"/>
                  <a:pt x="407747" y="851691"/>
                  <a:pt x="465601" y="851691"/>
                </a:cubicBezTo>
                <a:cubicBezTo>
                  <a:pt x="480065" y="851691"/>
                  <a:pt x="494529" y="853070"/>
                  <a:pt x="508778" y="855829"/>
                </a:cubicBezTo>
                <a:lnTo>
                  <a:pt x="547642" y="867347"/>
                </a:lnTo>
                <a:lnTo>
                  <a:pt x="66212" y="385917"/>
                </a:lnTo>
                <a:cubicBezTo>
                  <a:pt x="-22071" y="297633"/>
                  <a:pt x="-22071" y="154498"/>
                  <a:pt x="66212" y="66214"/>
                </a:cubicBezTo>
                <a:cubicBezTo>
                  <a:pt x="110354" y="22072"/>
                  <a:pt x="168209" y="2"/>
                  <a:pt x="226064" y="2"/>
                </a:cubicBezTo>
                <a:close/>
                <a:moveTo>
                  <a:pt x="1525242" y="0"/>
                </a:moveTo>
                <a:cubicBezTo>
                  <a:pt x="1583097" y="0"/>
                  <a:pt x="1640952" y="22071"/>
                  <a:pt x="1685093" y="66212"/>
                </a:cubicBezTo>
                <a:lnTo>
                  <a:pt x="2032087" y="413206"/>
                </a:lnTo>
                <a:cubicBezTo>
                  <a:pt x="2120370" y="501489"/>
                  <a:pt x="2120370" y="644626"/>
                  <a:pt x="2032087" y="732909"/>
                </a:cubicBezTo>
                <a:lnTo>
                  <a:pt x="2032087" y="732908"/>
                </a:lnTo>
                <a:cubicBezTo>
                  <a:pt x="1943804" y="821191"/>
                  <a:pt x="1800667" y="821191"/>
                  <a:pt x="1712384" y="732908"/>
                </a:cubicBezTo>
                <a:lnTo>
                  <a:pt x="1365391" y="385916"/>
                </a:lnTo>
                <a:cubicBezTo>
                  <a:pt x="1277108" y="297632"/>
                  <a:pt x="1277108" y="154496"/>
                  <a:pt x="1365391" y="66212"/>
                </a:cubicBezTo>
                <a:cubicBezTo>
                  <a:pt x="1409533" y="22071"/>
                  <a:pt x="1467388" y="0"/>
                  <a:pt x="1525242" y="0"/>
                </a:cubicBezTo>
                <a:close/>
              </a:path>
            </a:pathLst>
          </a:custGeom>
          <a:blipFill>
            <a:blip r:embed="rId3"/>
            <a:srcRect/>
            <a:stretch>
              <a:fillRect l="-24901" r="-24627"/>
            </a:stretch>
          </a:blip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29">
            <a:extLst>
              <a:ext uri="{FF2B5EF4-FFF2-40B4-BE49-F238E27FC236}">
                <a16:creationId xmlns:a16="http://schemas.microsoft.com/office/drawing/2014/main" id="{EC3B4722-4FC0-405E-8523-3AC05D8B61F2}"/>
              </a:ext>
            </a:extLst>
          </p:cNvPr>
          <p:cNvSpPr/>
          <p:nvPr/>
        </p:nvSpPr>
        <p:spPr>
          <a:xfrm>
            <a:off x="5801990" y="1074761"/>
            <a:ext cx="4897432" cy="1168525"/>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该方法只能处理正面人脸图像，外界条件和人脸姿态对识别效果影响很大，如外界光照、人脸姿态等。</a:t>
            </a:r>
          </a:p>
        </p:txBody>
      </p:sp>
      <p:sp>
        <p:nvSpPr>
          <p:cNvPr id="31" name="矩形 30">
            <a:extLst>
              <a:ext uri="{FF2B5EF4-FFF2-40B4-BE49-F238E27FC236}">
                <a16:creationId xmlns:a16="http://schemas.microsoft.com/office/drawing/2014/main" id="{E61E7A77-6643-41FE-BF40-EE2A7CB00187}"/>
              </a:ext>
            </a:extLst>
          </p:cNvPr>
          <p:cNvSpPr/>
          <p:nvPr/>
        </p:nvSpPr>
        <p:spPr>
          <a:xfrm>
            <a:off x="5801990" y="2988103"/>
            <a:ext cx="4897432" cy="799193"/>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由于图像的尺寸变化直接影响到识别结果，因此在识别前需要对图像进行处理。</a:t>
            </a:r>
          </a:p>
        </p:txBody>
      </p:sp>
      <p:sp>
        <p:nvSpPr>
          <p:cNvPr id="32" name="矩形 31">
            <a:extLst>
              <a:ext uri="{FF2B5EF4-FFF2-40B4-BE49-F238E27FC236}">
                <a16:creationId xmlns:a16="http://schemas.microsoft.com/office/drawing/2014/main" id="{4D7474DB-819B-4BBE-B2F5-1AB9A979FAE9}"/>
              </a:ext>
            </a:extLst>
          </p:cNvPr>
          <p:cNvSpPr/>
          <p:nvPr/>
        </p:nvSpPr>
        <p:spPr>
          <a:xfrm>
            <a:off x="5801990" y="4532113"/>
            <a:ext cx="4897432" cy="1168525"/>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只能处理简单的图像</a:t>
            </a:r>
            <a:r>
              <a:rPr lang="en-US" altLang="zh-CN" sz="2000" b="1" dirty="0">
                <a:solidFill>
                  <a:schemeClr val="tx1">
                    <a:lumMod val="75000"/>
                    <a:lumOff val="25000"/>
                  </a:schemeClr>
                </a:solidFill>
              </a:rPr>
              <a:t>,</a:t>
            </a:r>
            <a:r>
              <a:rPr lang="zh-CN" altLang="en-US" sz="2000" b="1" dirty="0">
                <a:solidFill>
                  <a:schemeClr val="tx1">
                    <a:lumMod val="75000"/>
                    <a:lumOff val="25000"/>
                  </a:schemeClr>
                </a:solidFill>
              </a:rPr>
              <a:t>对于复杂的图像背景和变化多样的图像需要将图像进行分割处理。</a:t>
            </a:r>
          </a:p>
        </p:txBody>
      </p:sp>
    </p:spTree>
    <p:extLst>
      <p:ext uri="{BB962C8B-B14F-4D97-AF65-F5344CB8AC3E}">
        <p14:creationId xmlns:p14="http://schemas.microsoft.com/office/powerpoint/2010/main" val="107106781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12401" y="1746602"/>
            <a:ext cx="4074360" cy="3904890"/>
          </a:xfrm>
          <a:prstGeom prst="rect">
            <a:avLst/>
          </a:prstGeom>
          <a:blipFill>
            <a:blip r:embed="rId3"/>
            <a:srcRect/>
            <a:stretch>
              <a:fillRect l="-34778" r="-3463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圆角矩形 4"/>
          <p:cNvSpPr/>
          <p:nvPr/>
        </p:nvSpPr>
        <p:spPr>
          <a:xfrm>
            <a:off x="6336088" y="5562304"/>
            <a:ext cx="765275" cy="76527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5"/>
          <p:cNvSpPr/>
          <p:nvPr/>
        </p:nvSpPr>
        <p:spPr>
          <a:xfrm>
            <a:off x="6512186" y="5742429"/>
            <a:ext cx="413078" cy="405023"/>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8" name="圆角矩形 7"/>
          <p:cNvSpPr/>
          <p:nvPr/>
        </p:nvSpPr>
        <p:spPr>
          <a:xfrm>
            <a:off x="7542474" y="5562304"/>
            <a:ext cx="765275" cy="76527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8"/>
          <p:cNvSpPr/>
          <p:nvPr/>
        </p:nvSpPr>
        <p:spPr>
          <a:xfrm>
            <a:off x="7718572" y="5754517"/>
            <a:ext cx="413078" cy="380847"/>
          </a:xfrm>
          <a:custGeom>
            <a:avLst/>
            <a:gdLst>
              <a:gd name="connsiteX0" fmla="*/ 469488 w 578320"/>
              <a:gd name="connsiteY0" fmla="*/ 312166 h 533197"/>
              <a:gd name="connsiteX1" fmla="*/ 523904 w 578320"/>
              <a:gd name="connsiteY1" fmla="*/ 363740 h 533197"/>
              <a:gd name="connsiteX2" fmla="*/ 523904 w 578320"/>
              <a:gd name="connsiteY2" fmla="*/ 376634 h 533197"/>
              <a:gd name="connsiteX3" fmla="*/ 527594 w 578320"/>
              <a:gd name="connsiteY3" fmla="*/ 391369 h 533197"/>
              <a:gd name="connsiteX4" fmla="*/ 512837 w 578320"/>
              <a:gd name="connsiteY4" fmla="*/ 411630 h 533197"/>
              <a:gd name="connsiteX5" fmla="*/ 498080 w 578320"/>
              <a:gd name="connsiteY5" fmla="*/ 440180 h 533197"/>
              <a:gd name="connsiteX6" fmla="*/ 529438 w 578320"/>
              <a:gd name="connsiteY6" fmla="*/ 475176 h 533197"/>
              <a:gd name="connsiteX7" fmla="*/ 578320 w 578320"/>
              <a:gd name="connsiteY7" fmla="*/ 518462 h 533197"/>
              <a:gd name="connsiteX8" fmla="*/ 485168 w 578320"/>
              <a:gd name="connsiteY8" fmla="*/ 533197 h 533197"/>
              <a:gd name="connsiteX9" fmla="*/ 477789 w 578320"/>
              <a:gd name="connsiteY9" fmla="*/ 486228 h 533197"/>
              <a:gd name="connsiteX10" fmla="*/ 481478 w 578320"/>
              <a:gd name="connsiteY10" fmla="*/ 479781 h 533197"/>
              <a:gd name="connsiteX11" fmla="*/ 480556 w 578320"/>
              <a:gd name="connsiteY11" fmla="*/ 477939 h 533197"/>
              <a:gd name="connsiteX12" fmla="*/ 471333 w 578320"/>
              <a:gd name="connsiteY12" fmla="*/ 466888 h 533197"/>
              <a:gd name="connsiteX13" fmla="*/ 467644 w 578320"/>
              <a:gd name="connsiteY13" fmla="*/ 466888 h 533197"/>
              <a:gd name="connsiteX14" fmla="*/ 458421 w 578320"/>
              <a:gd name="connsiteY14" fmla="*/ 477939 h 533197"/>
              <a:gd name="connsiteX15" fmla="*/ 458421 w 578320"/>
              <a:gd name="connsiteY15" fmla="*/ 479781 h 533197"/>
              <a:gd name="connsiteX16" fmla="*/ 462110 w 578320"/>
              <a:gd name="connsiteY16" fmla="*/ 486228 h 533197"/>
              <a:gd name="connsiteX17" fmla="*/ 454732 w 578320"/>
              <a:gd name="connsiteY17" fmla="*/ 533197 h 533197"/>
              <a:gd name="connsiteX18" fmla="*/ 361579 w 578320"/>
              <a:gd name="connsiteY18" fmla="*/ 518462 h 533197"/>
              <a:gd name="connsiteX19" fmla="*/ 409539 w 578320"/>
              <a:gd name="connsiteY19" fmla="*/ 475176 h 533197"/>
              <a:gd name="connsiteX20" fmla="*/ 440897 w 578320"/>
              <a:gd name="connsiteY20" fmla="*/ 440180 h 533197"/>
              <a:gd name="connsiteX21" fmla="*/ 427063 w 578320"/>
              <a:gd name="connsiteY21" fmla="*/ 411630 h 533197"/>
              <a:gd name="connsiteX22" fmla="*/ 411383 w 578320"/>
              <a:gd name="connsiteY22" fmla="*/ 391369 h 533197"/>
              <a:gd name="connsiteX23" fmla="*/ 415995 w 578320"/>
              <a:gd name="connsiteY23" fmla="*/ 376634 h 533197"/>
              <a:gd name="connsiteX24" fmla="*/ 415995 w 578320"/>
              <a:gd name="connsiteY24" fmla="*/ 363740 h 533197"/>
              <a:gd name="connsiteX25" fmla="*/ 469488 w 578320"/>
              <a:gd name="connsiteY25" fmla="*/ 312166 h 533197"/>
              <a:gd name="connsiteX26" fmla="*/ 107909 w 578320"/>
              <a:gd name="connsiteY26" fmla="*/ 312166 h 533197"/>
              <a:gd name="connsiteX27" fmla="*/ 162325 w 578320"/>
              <a:gd name="connsiteY27" fmla="*/ 363740 h 533197"/>
              <a:gd name="connsiteX28" fmla="*/ 162325 w 578320"/>
              <a:gd name="connsiteY28" fmla="*/ 376634 h 533197"/>
              <a:gd name="connsiteX29" fmla="*/ 166937 w 578320"/>
              <a:gd name="connsiteY29" fmla="*/ 391369 h 533197"/>
              <a:gd name="connsiteX30" fmla="*/ 151257 w 578320"/>
              <a:gd name="connsiteY30" fmla="*/ 411630 h 533197"/>
              <a:gd name="connsiteX31" fmla="*/ 137423 w 578320"/>
              <a:gd name="connsiteY31" fmla="*/ 440180 h 533197"/>
              <a:gd name="connsiteX32" fmla="*/ 167859 w 578320"/>
              <a:gd name="connsiteY32" fmla="*/ 475176 h 533197"/>
              <a:gd name="connsiteX33" fmla="*/ 216741 w 578320"/>
              <a:gd name="connsiteY33" fmla="*/ 518462 h 533197"/>
              <a:gd name="connsiteX34" fmla="*/ 123588 w 578320"/>
              <a:gd name="connsiteY34" fmla="*/ 533197 h 533197"/>
              <a:gd name="connsiteX35" fmla="*/ 116210 w 578320"/>
              <a:gd name="connsiteY35" fmla="*/ 486228 h 533197"/>
              <a:gd name="connsiteX36" fmla="*/ 119899 w 578320"/>
              <a:gd name="connsiteY36" fmla="*/ 479781 h 533197"/>
              <a:gd name="connsiteX37" fmla="*/ 119899 w 578320"/>
              <a:gd name="connsiteY37" fmla="*/ 477939 h 533197"/>
              <a:gd name="connsiteX38" fmla="*/ 109754 w 578320"/>
              <a:gd name="connsiteY38" fmla="*/ 466888 h 533197"/>
              <a:gd name="connsiteX39" fmla="*/ 106987 w 578320"/>
              <a:gd name="connsiteY39" fmla="*/ 466888 h 533197"/>
              <a:gd name="connsiteX40" fmla="*/ 96842 w 578320"/>
              <a:gd name="connsiteY40" fmla="*/ 477939 h 533197"/>
              <a:gd name="connsiteX41" fmla="*/ 96842 w 578320"/>
              <a:gd name="connsiteY41" fmla="*/ 479781 h 533197"/>
              <a:gd name="connsiteX42" fmla="*/ 100531 w 578320"/>
              <a:gd name="connsiteY42" fmla="*/ 486228 h 533197"/>
              <a:gd name="connsiteX43" fmla="*/ 93152 w 578320"/>
              <a:gd name="connsiteY43" fmla="*/ 533197 h 533197"/>
              <a:gd name="connsiteX44" fmla="*/ 0 w 578320"/>
              <a:gd name="connsiteY44" fmla="*/ 518462 h 533197"/>
              <a:gd name="connsiteX45" fmla="*/ 48882 w 578320"/>
              <a:gd name="connsiteY45" fmla="*/ 475176 h 533197"/>
              <a:gd name="connsiteX46" fmla="*/ 79318 w 578320"/>
              <a:gd name="connsiteY46" fmla="*/ 440180 h 533197"/>
              <a:gd name="connsiteX47" fmla="*/ 65483 w 578320"/>
              <a:gd name="connsiteY47" fmla="*/ 411630 h 533197"/>
              <a:gd name="connsiteX48" fmla="*/ 49804 w 578320"/>
              <a:gd name="connsiteY48" fmla="*/ 391369 h 533197"/>
              <a:gd name="connsiteX49" fmla="*/ 54416 w 578320"/>
              <a:gd name="connsiteY49" fmla="*/ 376634 h 533197"/>
              <a:gd name="connsiteX50" fmla="*/ 54416 w 578320"/>
              <a:gd name="connsiteY50" fmla="*/ 363740 h 533197"/>
              <a:gd name="connsiteX51" fmla="*/ 107909 w 578320"/>
              <a:gd name="connsiteY51" fmla="*/ 312166 h 533197"/>
              <a:gd name="connsiteX52" fmla="*/ 288717 w 578320"/>
              <a:gd name="connsiteY52" fmla="*/ 237601 h 533197"/>
              <a:gd name="connsiteX53" fmla="*/ 303485 w 578320"/>
              <a:gd name="connsiteY53" fmla="*/ 252338 h 533197"/>
              <a:gd name="connsiteX54" fmla="*/ 303485 w 578320"/>
              <a:gd name="connsiteY54" fmla="*/ 331547 h 533197"/>
              <a:gd name="connsiteX55" fmla="*/ 384708 w 578320"/>
              <a:gd name="connsiteY55" fmla="*/ 398782 h 533197"/>
              <a:gd name="connsiteX56" fmla="*/ 386554 w 578320"/>
              <a:gd name="connsiteY56" fmla="*/ 419045 h 533197"/>
              <a:gd name="connsiteX57" fmla="*/ 375478 w 578320"/>
              <a:gd name="connsiteY57" fmla="*/ 423650 h 533197"/>
              <a:gd name="connsiteX58" fmla="*/ 366248 w 578320"/>
              <a:gd name="connsiteY58" fmla="*/ 420887 h 533197"/>
              <a:gd name="connsiteX59" fmla="*/ 288717 w 578320"/>
              <a:gd name="connsiteY59" fmla="*/ 356415 h 533197"/>
              <a:gd name="connsiteX60" fmla="*/ 212108 w 578320"/>
              <a:gd name="connsiteY60" fmla="*/ 420887 h 533197"/>
              <a:gd name="connsiteX61" fmla="*/ 191802 w 578320"/>
              <a:gd name="connsiteY61" fmla="*/ 419045 h 533197"/>
              <a:gd name="connsiteX62" fmla="*/ 193648 w 578320"/>
              <a:gd name="connsiteY62" fmla="*/ 398782 h 533197"/>
              <a:gd name="connsiteX63" fmla="*/ 274872 w 578320"/>
              <a:gd name="connsiteY63" fmla="*/ 331547 h 533197"/>
              <a:gd name="connsiteX64" fmla="*/ 274872 w 578320"/>
              <a:gd name="connsiteY64" fmla="*/ 252338 h 533197"/>
              <a:gd name="connsiteX65" fmla="*/ 288717 w 578320"/>
              <a:gd name="connsiteY65" fmla="*/ 237601 h 533197"/>
              <a:gd name="connsiteX66" fmla="*/ 288699 w 578320"/>
              <a:gd name="connsiteY66" fmla="*/ 0 h 533197"/>
              <a:gd name="connsiteX67" fmla="*/ 343115 w 578320"/>
              <a:gd name="connsiteY67" fmla="*/ 50653 h 533197"/>
              <a:gd name="connsiteX68" fmla="*/ 343115 w 578320"/>
              <a:gd name="connsiteY68" fmla="*/ 63546 h 533197"/>
              <a:gd name="connsiteX69" fmla="*/ 346805 w 578320"/>
              <a:gd name="connsiteY69" fmla="*/ 78282 h 533197"/>
              <a:gd name="connsiteX70" fmla="*/ 332048 w 578320"/>
              <a:gd name="connsiteY70" fmla="*/ 98543 h 533197"/>
              <a:gd name="connsiteX71" fmla="*/ 318213 w 578320"/>
              <a:gd name="connsiteY71" fmla="*/ 127093 h 533197"/>
              <a:gd name="connsiteX72" fmla="*/ 348649 w 578320"/>
              <a:gd name="connsiteY72" fmla="*/ 163010 h 533197"/>
              <a:gd name="connsiteX73" fmla="*/ 397531 w 578320"/>
              <a:gd name="connsiteY73" fmla="*/ 206295 h 533197"/>
              <a:gd name="connsiteX74" fmla="*/ 304379 w 578320"/>
              <a:gd name="connsiteY74" fmla="*/ 220110 h 533197"/>
              <a:gd name="connsiteX75" fmla="*/ 297000 w 578320"/>
              <a:gd name="connsiteY75" fmla="*/ 173141 h 533197"/>
              <a:gd name="connsiteX76" fmla="*/ 300689 w 578320"/>
              <a:gd name="connsiteY76" fmla="*/ 167615 h 533197"/>
              <a:gd name="connsiteX77" fmla="*/ 300689 w 578320"/>
              <a:gd name="connsiteY77" fmla="*/ 164852 h 533197"/>
              <a:gd name="connsiteX78" fmla="*/ 290544 w 578320"/>
              <a:gd name="connsiteY78" fmla="*/ 154722 h 533197"/>
              <a:gd name="connsiteX79" fmla="*/ 287777 w 578320"/>
              <a:gd name="connsiteY79" fmla="*/ 154722 h 533197"/>
              <a:gd name="connsiteX80" fmla="*/ 277632 w 578320"/>
              <a:gd name="connsiteY80" fmla="*/ 164852 h 533197"/>
              <a:gd name="connsiteX81" fmla="*/ 277632 w 578320"/>
              <a:gd name="connsiteY81" fmla="*/ 167615 h 533197"/>
              <a:gd name="connsiteX82" fmla="*/ 281321 w 578320"/>
              <a:gd name="connsiteY82" fmla="*/ 173141 h 533197"/>
              <a:gd name="connsiteX83" fmla="*/ 273943 w 578320"/>
              <a:gd name="connsiteY83" fmla="*/ 221031 h 533197"/>
              <a:gd name="connsiteX84" fmla="*/ 180790 w 578320"/>
              <a:gd name="connsiteY84" fmla="*/ 206295 h 533197"/>
              <a:gd name="connsiteX85" fmla="*/ 228750 w 578320"/>
              <a:gd name="connsiteY85" fmla="*/ 163010 h 533197"/>
              <a:gd name="connsiteX86" fmla="*/ 260108 w 578320"/>
              <a:gd name="connsiteY86" fmla="*/ 127093 h 533197"/>
              <a:gd name="connsiteX87" fmla="*/ 246274 w 578320"/>
              <a:gd name="connsiteY87" fmla="*/ 98543 h 533197"/>
              <a:gd name="connsiteX88" fmla="*/ 230594 w 578320"/>
              <a:gd name="connsiteY88" fmla="*/ 78282 h 533197"/>
              <a:gd name="connsiteX89" fmla="*/ 235206 w 578320"/>
              <a:gd name="connsiteY89" fmla="*/ 63546 h 533197"/>
              <a:gd name="connsiteX90" fmla="*/ 235206 w 578320"/>
              <a:gd name="connsiteY90" fmla="*/ 50653 h 533197"/>
              <a:gd name="connsiteX91" fmla="*/ 288699 w 578320"/>
              <a:gd name="connsiteY91" fmla="*/ 0 h 53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1" name="圆角矩形 10"/>
          <p:cNvSpPr/>
          <p:nvPr/>
        </p:nvSpPr>
        <p:spPr>
          <a:xfrm>
            <a:off x="8748859" y="5562304"/>
            <a:ext cx="765275" cy="76527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1"/>
          <p:cNvSpPr/>
          <p:nvPr/>
        </p:nvSpPr>
        <p:spPr>
          <a:xfrm>
            <a:off x="8924957" y="5738690"/>
            <a:ext cx="413078" cy="412502"/>
          </a:xfrm>
          <a:custGeom>
            <a:avLst/>
            <a:gdLst>
              <a:gd name="connsiteX0" fmla="*/ 145802 w 608415"/>
              <a:gd name="connsiteY0" fmla="*/ 316204 h 607568"/>
              <a:gd name="connsiteX1" fmla="*/ 335878 w 608415"/>
              <a:gd name="connsiteY1" fmla="*/ 316204 h 607568"/>
              <a:gd name="connsiteX2" fmla="*/ 355085 w 608415"/>
              <a:gd name="connsiteY2" fmla="*/ 335363 h 607568"/>
              <a:gd name="connsiteX3" fmla="*/ 335878 w 608415"/>
              <a:gd name="connsiteY3" fmla="*/ 354521 h 607568"/>
              <a:gd name="connsiteX4" fmla="*/ 145802 w 608415"/>
              <a:gd name="connsiteY4" fmla="*/ 354521 h 607568"/>
              <a:gd name="connsiteX5" fmla="*/ 126594 w 608415"/>
              <a:gd name="connsiteY5" fmla="*/ 335363 h 607568"/>
              <a:gd name="connsiteX6" fmla="*/ 145802 w 608415"/>
              <a:gd name="connsiteY6" fmla="*/ 316204 h 607568"/>
              <a:gd name="connsiteX7" fmla="*/ 145799 w 608415"/>
              <a:gd name="connsiteY7" fmla="*/ 252977 h 607568"/>
              <a:gd name="connsiteX8" fmla="*/ 430791 w 608415"/>
              <a:gd name="connsiteY8" fmla="*/ 252977 h 607568"/>
              <a:gd name="connsiteX9" fmla="*/ 449995 w 608415"/>
              <a:gd name="connsiteY9" fmla="*/ 272171 h 607568"/>
              <a:gd name="connsiteX10" fmla="*/ 430791 w 608415"/>
              <a:gd name="connsiteY10" fmla="*/ 291365 h 607568"/>
              <a:gd name="connsiteX11" fmla="*/ 145799 w 608415"/>
              <a:gd name="connsiteY11" fmla="*/ 291365 h 607568"/>
              <a:gd name="connsiteX12" fmla="*/ 126594 w 608415"/>
              <a:gd name="connsiteY12" fmla="*/ 272171 h 607568"/>
              <a:gd name="connsiteX13" fmla="*/ 145799 w 608415"/>
              <a:gd name="connsiteY13" fmla="*/ 252977 h 607568"/>
              <a:gd name="connsiteX14" fmla="*/ 145805 w 608415"/>
              <a:gd name="connsiteY14" fmla="*/ 189750 h 607568"/>
              <a:gd name="connsiteX15" fmla="*/ 209279 w 608415"/>
              <a:gd name="connsiteY15" fmla="*/ 189750 h 607568"/>
              <a:gd name="connsiteX16" fmla="*/ 228490 w 608415"/>
              <a:gd name="connsiteY16" fmla="*/ 208944 h 607568"/>
              <a:gd name="connsiteX17" fmla="*/ 209279 w 608415"/>
              <a:gd name="connsiteY17" fmla="*/ 228138 h 607568"/>
              <a:gd name="connsiteX18" fmla="*/ 145805 w 608415"/>
              <a:gd name="connsiteY18" fmla="*/ 228138 h 607568"/>
              <a:gd name="connsiteX19" fmla="*/ 126594 w 608415"/>
              <a:gd name="connsiteY19" fmla="*/ 208944 h 607568"/>
              <a:gd name="connsiteX20" fmla="*/ 145805 w 608415"/>
              <a:gd name="connsiteY20" fmla="*/ 189750 h 607568"/>
              <a:gd name="connsiteX21" fmla="*/ 70060 w 608415"/>
              <a:gd name="connsiteY21" fmla="*/ 133174 h 607568"/>
              <a:gd name="connsiteX22" fmla="*/ 70060 w 608415"/>
              <a:gd name="connsiteY22" fmla="*/ 442788 h 607568"/>
              <a:gd name="connsiteX23" fmla="*/ 538355 w 608415"/>
              <a:gd name="connsiteY23" fmla="*/ 442788 h 607568"/>
              <a:gd name="connsiteX24" fmla="*/ 538355 w 608415"/>
              <a:gd name="connsiteY24" fmla="*/ 133174 h 607568"/>
              <a:gd name="connsiteX25" fmla="*/ 38410 w 608415"/>
              <a:gd name="connsiteY25" fmla="*/ 69962 h 607568"/>
              <a:gd name="connsiteX26" fmla="*/ 38410 w 608415"/>
              <a:gd name="connsiteY26" fmla="*/ 94817 h 607568"/>
              <a:gd name="connsiteX27" fmla="*/ 570005 w 608415"/>
              <a:gd name="connsiteY27" fmla="*/ 94817 h 607568"/>
              <a:gd name="connsiteX28" fmla="*/ 570005 w 608415"/>
              <a:gd name="connsiteY28" fmla="*/ 69962 h 607568"/>
              <a:gd name="connsiteX29" fmla="*/ 304208 w 608415"/>
              <a:gd name="connsiteY29" fmla="*/ 0 h 607568"/>
              <a:gd name="connsiteX30" fmla="*/ 323413 w 608415"/>
              <a:gd name="connsiteY30" fmla="*/ 19178 h 607568"/>
              <a:gd name="connsiteX31" fmla="*/ 323413 w 608415"/>
              <a:gd name="connsiteY31" fmla="*/ 31606 h 607568"/>
              <a:gd name="connsiteX32" fmla="*/ 589210 w 608415"/>
              <a:gd name="connsiteY32" fmla="*/ 31606 h 607568"/>
              <a:gd name="connsiteX33" fmla="*/ 608415 w 608415"/>
              <a:gd name="connsiteY33" fmla="*/ 50784 h 607568"/>
              <a:gd name="connsiteX34" fmla="*/ 608415 w 608415"/>
              <a:gd name="connsiteY34" fmla="*/ 113995 h 607568"/>
              <a:gd name="connsiteX35" fmla="*/ 589210 w 608415"/>
              <a:gd name="connsiteY35" fmla="*/ 133174 h 607568"/>
              <a:gd name="connsiteX36" fmla="*/ 576765 w 608415"/>
              <a:gd name="connsiteY36" fmla="*/ 133174 h 607568"/>
              <a:gd name="connsiteX37" fmla="*/ 576765 w 608415"/>
              <a:gd name="connsiteY37" fmla="*/ 461967 h 607568"/>
              <a:gd name="connsiteX38" fmla="*/ 557560 w 608415"/>
              <a:gd name="connsiteY38" fmla="*/ 481145 h 607568"/>
              <a:gd name="connsiteX39" fmla="*/ 342618 w 608415"/>
              <a:gd name="connsiteY39" fmla="*/ 481145 h 607568"/>
              <a:gd name="connsiteX40" fmla="*/ 414521 w 608415"/>
              <a:gd name="connsiteY40" fmla="*/ 576883 h 607568"/>
              <a:gd name="connsiteX41" fmla="*/ 410680 w 608415"/>
              <a:gd name="connsiteY41" fmla="*/ 603733 h 607568"/>
              <a:gd name="connsiteX42" fmla="*/ 399157 w 608415"/>
              <a:gd name="connsiteY42" fmla="*/ 607568 h 607568"/>
              <a:gd name="connsiteX43" fmla="*/ 383793 w 608415"/>
              <a:gd name="connsiteY43" fmla="*/ 599897 h 607568"/>
              <a:gd name="connsiteX44" fmla="*/ 323413 w 608415"/>
              <a:gd name="connsiteY44" fmla="*/ 519348 h 607568"/>
              <a:gd name="connsiteX45" fmla="*/ 323413 w 608415"/>
              <a:gd name="connsiteY45" fmla="*/ 588390 h 607568"/>
              <a:gd name="connsiteX46" fmla="*/ 304208 w 608415"/>
              <a:gd name="connsiteY46" fmla="*/ 607568 h 607568"/>
              <a:gd name="connsiteX47" fmla="*/ 285003 w 608415"/>
              <a:gd name="connsiteY47" fmla="*/ 588390 h 607568"/>
              <a:gd name="connsiteX48" fmla="*/ 285003 w 608415"/>
              <a:gd name="connsiteY48" fmla="*/ 519348 h 607568"/>
              <a:gd name="connsiteX49" fmla="*/ 224622 w 608415"/>
              <a:gd name="connsiteY49" fmla="*/ 599897 h 607568"/>
              <a:gd name="connsiteX50" fmla="*/ 209258 w 608415"/>
              <a:gd name="connsiteY50" fmla="*/ 607568 h 607568"/>
              <a:gd name="connsiteX51" fmla="*/ 197735 w 608415"/>
              <a:gd name="connsiteY51" fmla="*/ 603733 h 607568"/>
              <a:gd name="connsiteX52" fmla="*/ 193894 w 608415"/>
              <a:gd name="connsiteY52" fmla="*/ 576883 h 607568"/>
              <a:gd name="connsiteX53" fmla="*/ 265798 w 608415"/>
              <a:gd name="connsiteY53" fmla="*/ 481145 h 607568"/>
              <a:gd name="connsiteX54" fmla="*/ 50855 w 608415"/>
              <a:gd name="connsiteY54" fmla="*/ 481145 h 607568"/>
              <a:gd name="connsiteX55" fmla="*/ 31650 w 608415"/>
              <a:gd name="connsiteY55" fmla="*/ 461967 h 607568"/>
              <a:gd name="connsiteX56" fmla="*/ 31650 w 608415"/>
              <a:gd name="connsiteY56" fmla="*/ 133174 h 607568"/>
              <a:gd name="connsiteX57" fmla="*/ 19205 w 608415"/>
              <a:gd name="connsiteY57" fmla="*/ 133174 h 607568"/>
              <a:gd name="connsiteX58" fmla="*/ 0 w 608415"/>
              <a:gd name="connsiteY58" fmla="*/ 113995 h 607568"/>
              <a:gd name="connsiteX59" fmla="*/ 0 w 608415"/>
              <a:gd name="connsiteY59" fmla="*/ 50784 h 607568"/>
              <a:gd name="connsiteX60" fmla="*/ 19205 w 608415"/>
              <a:gd name="connsiteY60" fmla="*/ 31606 h 607568"/>
              <a:gd name="connsiteX61" fmla="*/ 285003 w 608415"/>
              <a:gd name="connsiteY61" fmla="*/ 31606 h 607568"/>
              <a:gd name="connsiteX62" fmla="*/ 285003 w 608415"/>
              <a:gd name="connsiteY62" fmla="*/ 19178 h 607568"/>
              <a:gd name="connsiteX63" fmla="*/ 304208 w 608415"/>
              <a:gd name="connsiteY63" fmla="*/ 0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8415" h="607568">
                <a:moveTo>
                  <a:pt x="145802" y="316204"/>
                </a:moveTo>
                <a:lnTo>
                  <a:pt x="335878" y="316204"/>
                </a:lnTo>
                <a:cubicBezTo>
                  <a:pt x="346480" y="316204"/>
                  <a:pt x="355085" y="324787"/>
                  <a:pt x="355085" y="335363"/>
                </a:cubicBezTo>
                <a:cubicBezTo>
                  <a:pt x="355085" y="345938"/>
                  <a:pt x="346480" y="354521"/>
                  <a:pt x="335878" y="354521"/>
                </a:cubicBezTo>
                <a:lnTo>
                  <a:pt x="145802" y="354521"/>
                </a:lnTo>
                <a:cubicBezTo>
                  <a:pt x="135199" y="354521"/>
                  <a:pt x="126594" y="345938"/>
                  <a:pt x="126594" y="335363"/>
                </a:cubicBezTo>
                <a:cubicBezTo>
                  <a:pt x="126594" y="324787"/>
                  <a:pt x="135199" y="316204"/>
                  <a:pt x="145802" y="316204"/>
                </a:cubicBezTo>
                <a:close/>
                <a:moveTo>
                  <a:pt x="145799" y="252977"/>
                </a:moveTo>
                <a:lnTo>
                  <a:pt x="430791" y="252977"/>
                </a:lnTo>
                <a:cubicBezTo>
                  <a:pt x="441392" y="252977"/>
                  <a:pt x="449995" y="261576"/>
                  <a:pt x="449995" y="272171"/>
                </a:cubicBezTo>
                <a:cubicBezTo>
                  <a:pt x="449995" y="282766"/>
                  <a:pt x="441392" y="291365"/>
                  <a:pt x="430791" y="291365"/>
                </a:cubicBezTo>
                <a:lnTo>
                  <a:pt x="145799" y="291365"/>
                </a:lnTo>
                <a:cubicBezTo>
                  <a:pt x="135198" y="291365"/>
                  <a:pt x="126594" y="282766"/>
                  <a:pt x="126594" y="272171"/>
                </a:cubicBezTo>
                <a:cubicBezTo>
                  <a:pt x="126594" y="261576"/>
                  <a:pt x="135198" y="252977"/>
                  <a:pt x="145799" y="252977"/>
                </a:cubicBezTo>
                <a:close/>
                <a:moveTo>
                  <a:pt x="145805" y="189750"/>
                </a:moveTo>
                <a:lnTo>
                  <a:pt x="209279" y="189750"/>
                </a:lnTo>
                <a:cubicBezTo>
                  <a:pt x="219884" y="189750"/>
                  <a:pt x="228490" y="198349"/>
                  <a:pt x="228490" y="208944"/>
                </a:cubicBezTo>
                <a:cubicBezTo>
                  <a:pt x="228490" y="219539"/>
                  <a:pt x="219884" y="228138"/>
                  <a:pt x="209279" y="228138"/>
                </a:cubicBezTo>
                <a:lnTo>
                  <a:pt x="145805" y="228138"/>
                </a:lnTo>
                <a:cubicBezTo>
                  <a:pt x="135201" y="228138"/>
                  <a:pt x="126594" y="219539"/>
                  <a:pt x="126594" y="208944"/>
                </a:cubicBezTo>
                <a:cubicBezTo>
                  <a:pt x="126594" y="198349"/>
                  <a:pt x="135201" y="189750"/>
                  <a:pt x="145805" y="189750"/>
                </a:cubicBezTo>
                <a:close/>
                <a:moveTo>
                  <a:pt x="70060" y="133174"/>
                </a:moveTo>
                <a:lnTo>
                  <a:pt x="70060" y="442788"/>
                </a:lnTo>
                <a:lnTo>
                  <a:pt x="538355" y="442788"/>
                </a:lnTo>
                <a:lnTo>
                  <a:pt x="538355" y="133174"/>
                </a:lnTo>
                <a:close/>
                <a:moveTo>
                  <a:pt x="38410" y="69962"/>
                </a:moveTo>
                <a:lnTo>
                  <a:pt x="38410" y="94817"/>
                </a:lnTo>
                <a:lnTo>
                  <a:pt x="570005" y="94817"/>
                </a:lnTo>
                <a:lnTo>
                  <a:pt x="570005" y="69962"/>
                </a:lnTo>
                <a:close/>
                <a:moveTo>
                  <a:pt x="304208" y="0"/>
                </a:moveTo>
                <a:cubicBezTo>
                  <a:pt x="314809" y="0"/>
                  <a:pt x="323413" y="8592"/>
                  <a:pt x="323413" y="19178"/>
                </a:cubicBezTo>
                <a:lnTo>
                  <a:pt x="323413" y="31606"/>
                </a:lnTo>
                <a:lnTo>
                  <a:pt x="589210" y="31606"/>
                </a:lnTo>
                <a:cubicBezTo>
                  <a:pt x="599811" y="31606"/>
                  <a:pt x="608415" y="40197"/>
                  <a:pt x="608415" y="50784"/>
                </a:cubicBezTo>
                <a:lnTo>
                  <a:pt x="608415" y="113995"/>
                </a:lnTo>
                <a:cubicBezTo>
                  <a:pt x="608415" y="124582"/>
                  <a:pt x="599811" y="133174"/>
                  <a:pt x="589210" y="133174"/>
                </a:cubicBezTo>
                <a:lnTo>
                  <a:pt x="576765" y="133174"/>
                </a:lnTo>
                <a:lnTo>
                  <a:pt x="576765" y="461967"/>
                </a:lnTo>
                <a:cubicBezTo>
                  <a:pt x="576765" y="472553"/>
                  <a:pt x="568161" y="481145"/>
                  <a:pt x="557560" y="481145"/>
                </a:cubicBezTo>
                <a:lnTo>
                  <a:pt x="342618" y="481145"/>
                </a:lnTo>
                <a:lnTo>
                  <a:pt x="414521" y="576883"/>
                </a:lnTo>
                <a:cubicBezTo>
                  <a:pt x="420974" y="585321"/>
                  <a:pt x="419284" y="597442"/>
                  <a:pt x="410680" y="603733"/>
                </a:cubicBezTo>
                <a:cubicBezTo>
                  <a:pt x="407300" y="606341"/>
                  <a:pt x="403306" y="607568"/>
                  <a:pt x="399157" y="607568"/>
                </a:cubicBezTo>
                <a:cubicBezTo>
                  <a:pt x="393319" y="607568"/>
                  <a:pt x="387634" y="604960"/>
                  <a:pt x="383793" y="599897"/>
                </a:cubicBezTo>
                <a:lnTo>
                  <a:pt x="323413" y="519348"/>
                </a:lnTo>
                <a:lnTo>
                  <a:pt x="323413" y="588390"/>
                </a:lnTo>
                <a:cubicBezTo>
                  <a:pt x="323413" y="598976"/>
                  <a:pt x="314809" y="607568"/>
                  <a:pt x="304208" y="607568"/>
                </a:cubicBezTo>
                <a:cubicBezTo>
                  <a:pt x="293607" y="607568"/>
                  <a:pt x="285003" y="598976"/>
                  <a:pt x="285003" y="588390"/>
                </a:cubicBezTo>
                <a:lnTo>
                  <a:pt x="285003" y="519348"/>
                </a:lnTo>
                <a:lnTo>
                  <a:pt x="224622" y="599897"/>
                </a:lnTo>
                <a:cubicBezTo>
                  <a:pt x="220781" y="604960"/>
                  <a:pt x="215096" y="607568"/>
                  <a:pt x="209258" y="607568"/>
                </a:cubicBezTo>
                <a:cubicBezTo>
                  <a:pt x="205110" y="607568"/>
                  <a:pt x="201115" y="606341"/>
                  <a:pt x="197735" y="603733"/>
                </a:cubicBezTo>
                <a:cubicBezTo>
                  <a:pt x="189131" y="597442"/>
                  <a:pt x="187441" y="585321"/>
                  <a:pt x="193894" y="576883"/>
                </a:cubicBezTo>
                <a:lnTo>
                  <a:pt x="265798" y="481145"/>
                </a:lnTo>
                <a:lnTo>
                  <a:pt x="50855" y="481145"/>
                </a:lnTo>
                <a:cubicBezTo>
                  <a:pt x="40253" y="481145"/>
                  <a:pt x="31650" y="472553"/>
                  <a:pt x="31650" y="461967"/>
                </a:cubicBezTo>
                <a:lnTo>
                  <a:pt x="31650" y="133174"/>
                </a:lnTo>
                <a:lnTo>
                  <a:pt x="19205" y="133174"/>
                </a:lnTo>
                <a:cubicBezTo>
                  <a:pt x="8604" y="133174"/>
                  <a:pt x="0" y="124582"/>
                  <a:pt x="0" y="113995"/>
                </a:cubicBezTo>
                <a:lnTo>
                  <a:pt x="0" y="50784"/>
                </a:lnTo>
                <a:cubicBezTo>
                  <a:pt x="0" y="40197"/>
                  <a:pt x="8604" y="31606"/>
                  <a:pt x="19205" y="31606"/>
                </a:cubicBezTo>
                <a:lnTo>
                  <a:pt x="285003" y="31606"/>
                </a:lnTo>
                <a:lnTo>
                  <a:pt x="285003" y="19178"/>
                </a:lnTo>
                <a:cubicBezTo>
                  <a:pt x="285003" y="8592"/>
                  <a:pt x="293607" y="0"/>
                  <a:pt x="3042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圆角矩形 13"/>
          <p:cNvSpPr/>
          <p:nvPr/>
        </p:nvSpPr>
        <p:spPr>
          <a:xfrm>
            <a:off x="9955246" y="5562304"/>
            <a:ext cx="765275" cy="76527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4"/>
          <p:cNvSpPr/>
          <p:nvPr/>
        </p:nvSpPr>
        <p:spPr>
          <a:xfrm>
            <a:off x="10131344" y="5746394"/>
            <a:ext cx="413078" cy="397094"/>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任意多边形: 形状 26">
            <a:extLst>
              <a:ext uri="{FF2B5EF4-FFF2-40B4-BE49-F238E27FC236}">
                <a16:creationId xmlns:a16="http://schemas.microsoft.com/office/drawing/2014/main" id="{054B82D8-F212-4710-91D1-B9F4DC5C2E6F}"/>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8" name="任意多边形: 形状 27">
            <a:extLst>
              <a:ext uri="{FF2B5EF4-FFF2-40B4-BE49-F238E27FC236}">
                <a16:creationId xmlns:a16="http://schemas.microsoft.com/office/drawing/2014/main" id="{F6FA09F2-A5C1-4590-8DC0-00A57E60662F}"/>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9" name="文本框 28">
            <a:extLst>
              <a:ext uri="{FF2B5EF4-FFF2-40B4-BE49-F238E27FC236}">
                <a16:creationId xmlns:a16="http://schemas.microsoft.com/office/drawing/2014/main" id="{67AD9606-6830-46D6-89EC-11D1CCE27E6E}"/>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06</a:t>
            </a:r>
            <a:endParaRPr lang="zh-CN" altLang="en-US" sz="4000" dirty="0">
              <a:solidFill>
                <a:schemeClr val="accent1"/>
              </a:solidFill>
              <a:latin typeface="Century Gothic" panose="020B0502020202020204" pitchFamily="34" charset="0"/>
            </a:endParaRPr>
          </a:p>
        </p:txBody>
      </p:sp>
      <p:sp>
        <p:nvSpPr>
          <p:cNvPr id="31" name="文本框 30">
            <a:extLst>
              <a:ext uri="{FF2B5EF4-FFF2-40B4-BE49-F238E27FC236}">
                <a16:creationId xmlns:a16="http://schemas.microsoft.com/office/drawing/2014/main" id="{4437E39C-56D2-4D60-AFD7-F100936CD656}"/>
              </a:ext>
            </a:extLst>
          </p:cNvPr>
          <p:cNvSpPr txBox="1"/>
          <p:nvPr/>
        </p:nvSpPr>
        <p:spPr>
          <a:xfrm>
            <a:off x="1473289" y="371367"/>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方案改进</a:t>
            </a:r>
          </a:p>
        </p:txBody>
      </p:sp>
      <p:sp>
        <p:nvSpPr>
          <p:cNvPr id="24" name="矩形 23">
            <a:extLst>
              <a:ext uri="{FF2B5EF4-FFF2-40B4-BE49-F238E27FC236}">
                <a16:creationId xmlns:a16="http://schemas.microsoft.com/office/drawing/2014/main" id="{E4A71A14-EB84-4B9D-B6BC-C729CDECFA75}"/>
              </a:ext>
            </a:extLst>
          </p:cNvPr>
          <p:cNvSpPr/>
          <p:nvPr/>
        </p:nvSpPr>
        <p:spPr>
          <a:xfrm>
            <a:off x="5453423" y="1498110"/>
            <a:ext cx="5926176" cy="3384516"/>
          </a:xfrm>
          <a:prstGeom prst="rect">
            <a:avLst/>
          </a:prstGeom>
        </p:spPr>
        <p:txBody>
          <a:bodyPr wrap="square">
            <a:spAutoFit/>
            <a:scene3d>
              <a:camera prst="orthographicFront"/>
              <a:lightRig rig="threePt" dir="t"/>
            </a:scene3d>
            <a:sp3d contourW="12700"/>
          </a:bodyPr>
          <a:lstStyle/>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采用二维图像和多维图像的结合，多种识别模式的结合使用，提高系统的识别准确度</a:t>
            </a:r>
            <a:endParaRPr lang="en-US" altLang="zh-CN" sz="2000" b="1" dirty="0">
              <a:solidFill>
                <a:schemeClr val="tx1">
                  <a:lumMod val="75000"/>
                  <a:lumOff val="25000"/>
                </a:schemeClr>
              </a:solidFill>
            </a:endParaRPr>
          </a:p>
          <a:p>
            <a:pPr>
              <a:lnSpc>
                <a:spcPct val="120000"/>
              </a:lnSpc>
            </a:pPr>
            <a:endParaRPr lang="en-US" altLang="zh-CN" sz="2000" b="1" dirty="0">
              <a:solidFill>
                <a:schemeClr val="tx1">
                  <a:lumMod val="75000"/>
                  <a:lumOff val="25000"/>
                </a:schemeClr>
              </a:solidFill>
            </a:endParaRPr>
          </a:p>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图像的算法将有低维图像向高维图像算法的应用</a:t>
            </a:r>
            <a:endParaRPr lang="en-US" altLang="zh-CN" sz="2000" b="1" dirty="0">
              <a:solidFill>
                <a:schemeClr val="tx1">
                  <a:lumMod val="75000"/>
                  <a:lumOff val="25000"/>
                </a:schemeClr>
              </a:solidFill>
            </a:endParaRPr>
          </a:p>
          <a:p>
            <a:pPr>
              <a:lnSpc>
                <a:spcPct val="120000"/>
              </a:lnSpc>
            </a:pPr>
            <a:endParaRPr lang="en-US" altLang="zh-CN" sz="2000" b="1" dirty="0">
              <a:solidFill>
                <a:schemeClr val="tx1">
                  <a:lumMod val="75000"/>
                  <a:lumOff val="25000"/>
                </a:schemeClr>
              </a:solidFill>
            </a:endParaRPr>
          </a:p>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克服外界因素的影响，包括光照、表情和姿态的变化、配戴眼镜等因素的影响</a:t>
            </a:r>
            <a:endParaRPr lang="en-US" altLang="zh-CN" sz="2000" b="1" dirty="0">
              <a:solidFill>
                <a:schemeClr val="tx1">
                  <a:lumMod val="75000"/>
                  <a:lumOff val="25000"/>
                </a:schemeClr>
              </a:solidFill>
            </a:endParaRPr>
          </a:p>
          <a:p>
            <a:pPr>
              <a:lnSpc>
                <a:spcPct val="120000"/>
              </a:lnSpc>
            </a:pPr>
            <a:endParaRPr lang="en-US" altLang="zh-CN" sz="2000" b="1" dirty="0">
              <a:solidFill>
                <a:schemeClr val="tx1">
                  <a:lumMod val="75000"/>
                  <a:lumOff val="25000"/>
                </a:schemeClr>
              </a:solidFill>
            </a:endParaRPr>
          </a:p>
          <a:p>
            <a:pPr marL="342900" indent="-342900">
              <a:lnSpc>
                <a:spcPct val="120000"/>
              </a:lnSpc>
              <a:buFont typeface="Wingdings" panose="05000000000000000000" pitchFamily="2" charset="2"/>
              <a:buChar char="u"/>
            </a:pPr>
            <a:r>
              <a:rPr lang="zh-CN" altLang="en-US" sz="2000" b="1" dirty="0">
                <a:solidFill>
                  <a:schemeClr val="tx1">
                    <a:lumMod val="75000"/>
                    <a:lumOff val="25000"/>
                  </a:schemeClr>
                </a:solidFill>
              </a:rPr>
              <a:t>识别的计算量向最少化过度</a:t>
            </a:r>
            <a:endParaRPr lang="en-US" altLang="zh-CN" sz="2000" b="1" dirty="0">
              <a:solidFill>
                <a:schemeClr val="tx1">
                  <a:lumMod val="75000"/>
                  <a:lumOff val="25000"/>
                </a:schemeClr>
              </a:solidFill>
            </a:endParaRPr>
          </a:p>
        </p:txBody>
      </p:sp>
    </p:spTree>
    <p:extLst>
      <p:ext uri="{BB962C8B-B14F-4D97-AF65-F5344CB8AC3E}">
        <p14:creationId xmlns:p14="http://schemas.microsoft.com/office/powerpoint/2010/main" val="280030748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3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38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38000">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500" fill="hold"/>
                                            <p:tgtEl>
                                              <p:spTgt spid="20"/>
                                            </p:tgtEl>
                                            <p:attrNameLst>
                                              <p:attrName>ppt_w</p:attrName>
                                            </p:attrNameLst>
                                          </p:cBhvr>
                                          <p:tavLst>
                                            <p:tav tm="0">
                                              <p:val>
                                                <p:fltVal val="0"/>
                                              </p:val>
                                            </p:tav>
                                            <p:tav tm="100000">
                                              <p:val>
                                                <p:strVal val="#ppt_w"/>
                                              </p:val>
                                            </p:tav>
                                          </p:tavLst>
                                        </p:anim>
                                        <p:anim calcmode="lin" valueType="num">
                                          <p:cBhvr>
                                            <p:cTn id="48" dur="500" fill="hold"/>
                                            <p:tgtEl>
                                              <p:spTgt spid="20"/>
                                            </p:tgtEl>
                                            <p:attrNameLst>
                                              <p:attrName>ppt_h</p:attrName>
                                            </p:attrNameLst>
                                          </p:cBhvr>
                                          <p:tavLst>
                                            <p:tav tm="0">
                                              <p:val>
                                                <p:fltVal val="0"/>
                                              </p:val>
                                            </p:tav>
                                            <p:tav tm="100000">
                                              <p:val>
                                                <p:strVal val="#ppt_h"/>
                                              </p:val>
                                            </p:tav>
                                          </p:tavLst>
                                        </p:anim>
                                        <p:animEffect transition="in" filter="fade">
                                          <p:cBhvr>
                                            <p:cTn id="4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18" grpId="0" animBg="1"/>
          <p:bldP spid="8" grpId="0" animBg="1"/>
          <p:bldP spid="17" grpId="0" animBg="1"/>
          <p:bldP spid="11" grpId="0" animBg="1"/>
          <p:bldP spid="19" grpId="0" animBg="1"/>
          <p:bldP spid="14" grpId="0" animBg="1"/>
          <p:bldP spid="2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1000" fill="hold"/>
                                            <p:tgtEl>
                                              <p:spTgt spid="4"/>
                                            </p:tgtEl>
                                            <p:attrNameLst>
                                              <p:attrName>ppt_x</p:attrName>
                                            </p:attrNameLst>
                                          </p:cBhvr>
                                          <p:tavLst>
                                            <p:tav tm="0">
                                              <p:val>
                                                <p:strVal val="#ppt_x"/>
                                              </p:val>
                                            </p:tav>
                                            <p:tav tm="100000">
                                              <p:val>
                                                <p:strVal val="#ppt_x"/>
                                              </p:val>
                                            </p:tav>
                                          </p:tavLst>
                                        </p:anim>
                                        <p:anim calcmode="lin" valueType="num">
                                          <p:cBhvr additive="base">
                                            <p:cTn id="13" dur="10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2" presetClass="entr" presetSubtype="8"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childTnLst>
                              </p:cTn>
                            </p:par>
                            <p:par>
                              <p:cTn id="18" fill="hold">
                                <p:stCondLst>
                                  <p:cond delay="2500"/>
                                </p:stCondLst>
                                <p:childTnLst>
                                  <p:par>
                                    <p:cTn id="19" presetID="22" presetClass="entr" presetSubtype="8"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par>
                              <p:cTn id="22" fill="hold">
                                <p:stCondLst>
                                  <p:cond delay="3000"/>
                                </p:stCondLst>
                                <p:childTnLst>
                                  <p:par>
                                    <p:cTn id="23" presetID="22" presetClass="entr" presetSubtype="8"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500"/>
                                            <p:tgtEl>
                                              <p:spTgt spid="22"/>
                                            </p:tgtEl>
                                          </p:cBhvr>
                                        </p:animEffect>
                                      </p:childTnLst>
                                    </p:cTn>
                                  </p:par>
                                </p:childTnLst>
                              </p:cTn>
                            </p:par>
                            <p:par>
                              <p:cTn id="26" fill="hold">
                                <p:stCondLst>
                                  <p:cond delay="3500"/>
                                </p:stCondLst>
                                <p:childTnLst>
                                  <p:par>
                                    <p:cTn id="27" presetID="53" presetClass="entr" presetSubtype="16"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p:cTn id="49" dur="500" fill="hold"/>
                                            <p:tgtEl>
                                              <p:spTgt spid="11"/>
                                            </p:tgtEl>
                                            <p:attrNameLst>
                                              <p:attrName>ppt_w</p:attrName>
                                            </p:attrNameLst>
                                          </p:cBhvr>
                                          <p:tavLst>
                                            <p:tav tm="0">
                                              <p:val>
                                                <p:fltVal val="0"/>
                                              </p:val>
                                            </p:tav>
                                            <p:tav tm="100000">
                                              <p:val>
                                                <p:strVal val="#ppt_w"/>
                                              </p:val>
                                            </p:tav>
                                          </p:tavLst>
                                        </p:anim>
                                        <p:anim calcmode="lin" valueType="num">
                                          <p:cBhvr>
                                            <p:cTn id="50" dur="500" fill="hold"/>
                                            <p:tgtEl>
                                              <p:spTgt spid="11"/>
                                            </p:tgtEl>
                                            <p:attrNameLst>
                                              <p:attrName>ppt_h</p:attrName>
                                            </p:attrNameLst>
                                          </p:cBhvr>
                                          <p:tavLst>
                                            <p:tav tm="0">
                                              <p:val>
                                                <p:fltVal val="0"/>
                                              </p:val>
                                            </p:tav>
                                            <p:tav tm="100000">
                                              <p:val>
                                                <p:strVal val="#ppt_h"/>
                                              </p:val>
                                            </p:tav>
                                          </p:tavLst>
                                        </p:anim>
                                        <p:animEffect transition="in" filter="fade">
                                          <p:cBhvr>
                                            <p:cTn id="51" dur="500"/>
                                            <p:tgtEl>
                                              <p:spTgt spid="11"/>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 calcmode="lin" valueType="num">
                                          <p:cBhvr>
                                            <p:cTn id="54" dur="500" fill="hold"/>
                                            <p:tgtEl>
                                              <p:spTgt spid="19"/>
                                            </p:tgtEl>
                                            <p:attrNameLst>
                                              <p:attrName>ppt_w</p:attrName>
                                            </p:attrNameLst>
                                          </p:cBhvr>
                                          <p:tavLst>
                                            <p:tav tm="0">
                                              <p:val>
                                                <p:fltVal val="0"/>
                                              </p:val>
                                            </p:tav>
                                            <p:tav tm="100000">
                                              <p:val>
                                                <p:strVal val="#ppt_w"/>
                                              </p:val>
                                            </p:tav>
                                          </p:tavLst>
                                        </p:anim>
                                        <p:anim calcmode="lin" valueType="num">
                                          <p:cBhvr>
                                            <p:cTn id="55" dur="500" fill="hold"/>
                                            <p:tgtEl>
                                              <p:spTgt spid="19"/>
                                            </p:tgtEl>
                                            <p:attrNameLst>
                                              <p:attrName>ppt_h</p:attrName>
                                            </p:attrNameLst>
                                          </p:cBhvr>
                                          <p:tavLst>
                                            <p:tav tm="0">
                                              <p:val>
                                                <p:fltVal val="0"/>
                                              </p:val>
                                            </p:tav>
                                            <p:tav tm="100000">
                                              <p:val>
                                                <p:strVal val="#ppt_h"/>
                                              </p:val>
                                            </p:tav>
                                          </p:tavLst>
                                        </p:anim>
                                        <p:animEffect transition="in" filter="fade">
                                          <p:cBhvr>
                                            <p:cTn id="56" dur="500"/>
                                            <p:tgtEl>
                                              <p:spTgt spid="19"/>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20"/>
                                            </p:tgtEl>
                                            <p:attrNameLst>
                                              <p:attrName>style.visibility</p:attrName>
                                            </p:attrNameLst>
                                          </p:cBhvr>
                                          <p:to>
                                            <p:strVal val="visible"/>
                                          </p:to>
                                        </p:set>
                                        <p:anim calcmode="lin" valueType="num">
                                          <p:cBhvr>
                                            <p:cTn id="64" dur="500" fill="hold"/>
                                            <p:tgtEl>
                                              <p:spTgt spid="20"/>
                                            </p:tgtEl>
                                            <p:attrNameLst>
                                              <p:attrName>ppt_w</p:attrName>
                                            </p:attrNameLst>
                                          </p:cBhvr>
                                          <p:tavLst>
                                            <p:tav tm="0">
                                              <p:val>
                                                <p:fltVal val="0"/>
                                              </p:val>
                                            </p:tav>
                                            <p:tav tm="100000">
                                              <p:val>
                                                <p:strVal val="#ppt_w"/>
                                              </p:val>
                                            </p:tav>
                                          </p:tavLst>
                                        </p:anim>
                                        <p:anim calcmode="lin" valueType="num">
                                          <p:cBhvr>
                                            <p:cTn id="65" dur="500" fill="hold"/>
                                            <p:tgtEl>
                                              <p:spTgt spid="20"/>
                                            </p:tgtEl>
                                            <p:attrNameLst>
                                              <p:attrName>ppt_h</p:attrName>
                                            </p:attrNameLst>
                                          </p:cBhvr>
                                          <p:tavLst>
                                            <p:tav tm="0">
                                              <p:val>
                                                <p:fltVal val="0"/>
                                              </p:val>
                                            </p:tav>
                                            <p:tav tm="100000">
                                              <p:val>
                                                <p:strVal val="#ppt_h"/>
                                              </p:val>
                                            </p:tav>
                                          </p:tavLst>
                                        </p:anim>
                                        <p:animEffect transition="in" filter="fade">
                                          <p:cBhvr>
                                            <p:cTn id="6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18" grpId="0" animBg="1"/>
          <p:bldP spid="8" grpId="0" animBg="1"/>
          <p:bldP spid="17" grpId="0" animBg="1"/>
          <p:bldP spid="11" grpId="0" animBg="1"/>
          <p:bldP spid="19" grpId="0" animBg="1"/>
          <p:bldP spid="14" grpId="0" animBg="1"/>
          <p:bldP spid="20" grpId="0" animBg="1"/>
          <p:bldP spid="21" grpId="0"/>
          <p:bldP spid="22" grpId="0"/>
          <p:bldP spid="23"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390">
      <a:dk1>
        <a:sysClr val="windowText" lastClr="000000"/>
      </a:dk1>
      <a:lt1>
        <a:sysClr val="window" lastClr="FFFFFF"/>
      </a:lt1>
      <a:dk2>
        <a:srgbClr val="44546A"/>
      </a:dk2>
      <a:lt2>
        <a:srgbClr val="E7E6E6"/>
      </a:lt2>
      <a:accent1>
        <a:srgbClr val="01A89E"/>
      </a:accent1>
      <a:accent2>
        <a:srgbClr val="0C2834"/>
      </a:accent2>
      <a:accent3>
        <a:srgbClr val="01A89E"/>
      </a:accent3>
      <a:accent4>
        <a:srgbClr val="0C2834"/>
      </a:accent4>
      <a:accent5>
        <a:srgbClr val="01A89E"/>
      </a:accent5>
      <a:accent6>
        <a:srgbClr val="0C2834"/>
      </a:accent6>
      <a:hlink>
        <a:srgbClr val="01A89E"/>
      </a:hlink>
      <a:folHlink>
        <a:srgbClr val="01A89E"/>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1255</TotalTime>
  <Words>419</Words>
  <Application>Microsoft Office PowerPoint</Application>
  <PresentationFormat>宽屏</PresentationFormat>
  <Paragraphs>84</Paragraphs>
  <Slides>10</Slides>
  <Notes>10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等线</vt:lpstr>
      <vt:lpstr>微软雅黑</vt:lpstr>
      <vt:lpstr>Arial</vt:lpstr>
      <vt:lpstr>Century Gothic</vt:lpstr>
      <vt:lpstr>Wingdings</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zeng yu</cp:lastModifiedBy>
  <cp:revision>67</cp:revision>
  <dcterms:created xsi:type="dcterms:W3CDTF">2017-08-18T03:02:00Z</dcterms:created>
  <dcterms:modified xsi:type="dcterms:W3CDTF">2018-05-07T15:06:20Z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